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1"/>
  </p:notesMasterIdLst>
  <p:handoutMasterIdLst>
    <p:handoutMasterId r:id="rId612"/>
  </p:handoutMasterIdLst>
  <p:sldIdLst>
    <p:sldId id="4362" r:id="rId2"/>
    <p:sldId id="4363" r:id="rId3"/>
    <p:sldId id="3010" r:id="rId4"/>
    <p:sldId id="3077" r:id="rId5"/>
    <p:sldId id="3078" r:id="rId6"/>
    <p:sldId id="3018" r:id="rId7"/>
    <p:sldId id="3019" r:id="rId8"/>
    <p:sldId id="3014" r:id="rId9"/>
    <p:sldId id="3017" r:id="rId10"/>
    <p:sldId id="3022" r:id="rId11"/>
    <p:sldId id="3023" r:id="rId12"/>
    <p:sldId id="3091" r:id="rId13"/>
    <p:sldId id="3024" r:id="rId14"/>
    <p:sldId id="3092" r:id="rId15"/>
    <p:sldId id="3025" r:id="rId16"/>
    <p:sldId id="3093" r:id="rId17"/>
    <p:sldId id="3026" r:id="rId18"/>
    <p:sldId id="3094" r:id="rId19"/>
    <p:sldId id="3027" r:id="rId20"/>
    <p:sldId id="3028" r:id="rId21"/>
    <p:sldId id="3032" r:id="rId22"/>
    <p:sldId id="3021" r:id="rId23"/>
    <p:sldId id="3029" r:id="rId24"/>
    <p:sldId id="3079" r:id="rId25"/>
    <p:sldId id="3030" r:id="rId26"/>
    <p:sldId id="3080" r:id="rId27"/>
    <p:sldId id="3031" r:id="rId28"/>
    <p:sldId id="3081" r:id="rId29"/>
    <p:sldId id="3033" r:id="rId30"/>
    <p:sldId id="3082" r:id="rId31"/>
    <p:sldId id="3034" r:id="rId32"/>
    <p:sldId id="3083" r:id="rId33"/>
    <p:sldId id="3035" r:id="rId34"/>
    <p:sldId id="3084" r:id="rId35"/>
    <p:sldId id="3036" r:id="rId36"/>
    <p:sldId id="3085" r:id="rId37"/>
    <p:sldId id="3037" r:id="rId38"/>
    <p:sldId id="3086" r:id="rId39"/>
    <p:sldId id="3038" r:id="rId40"/>
    <p:sldId id="3087" r:id="rId41"/>
    <p:sldId id="3039" r:id="rId42"/>
    <p:sldId id="3088" r:id="rId43"/>
    <p:sldId id="3040" r:id="rId44"/>
    <p:sldId id="3089" r:id="rId45"/>
    <p:sldId id="3041" r:id="rId46"/>
    <p:sldId id="3090" r:id="rId47"/>
    <p:sldId id="3042" r:id="rId48"/>
    <p:sldId id="3043" r:id="rId49"/>
    <p:sldId id="3058" r:id="rId50"/>
    <p:sldId id="3097" r:id="rId51"/>
    <p:sldId id="4364" r:id="rId52"/>
    <p:sldId id="3013" r:id="rId53"/>
    <p:sldId id="3047" r:id="rId54"/>
    <p:sldId id="3049" r:id="rId55"/>
    <p:sldId id="3048" r:id="rId56"/>
    <p:sldId id="3050" r:id="rId57"/>
    <p:sldId id="3051" r:id="rId58"/>
    <p:sldId id="3052" r:id="rId59"/>
    <p:sldId id="3053" r:id="rId60"/>
    <p:sldId id="3054" r:id="rId61"/>
    <p:sldId id="3057" r:id="rId62"/>
    <p:sldId id="3055" r:id="rId63"/>
    <p:sldId id="3059" r:id="rId64"/>
    <p:sldId id="3056" r:id="rId65"/>
    <p:sldId id="3011" r:id="rId66"/>
    <p:sldId id="4365" r:id="rId67"/>
    <p:sldId id="3012" r:id="rId68"/>
    <p:sldId id="3095" r:id="rId69"/>
    <p:sldId id="3096" r:id="rId70"/>
    <p:sldId id="4368" r:id="rId71"/>
    <p:sldId id="3015" r:id="rId72"/>
    <p:sldId id="3016" r:id="rId73"/>
    <p:sldId id="4366" r:id="rId74"/>
    <p:sldId id="3060" r:id="rId75"/>
    <p:sldId id="3061" r:id="rId76"/>
    <p:sldId id="3062" r:id="rId77"/>
    <p:sldId id="3063" r:id="rId78"/>
    <p:sldId id="3064" r:id="rId79"/>
    <p:sldId id="4371" r:id="rId80"/>
    <p:sldId id="4369" r:id="rId81"/>
    <p:sldId id="4370" r:id="rId82"/>
    <p:sldId id="3066" r:id="rId83"/>
    <p:sldId id="3076" r:id="rId84"/>
    <p:sldId id="3067" r:id="rId85"/>
    <p:sldId id="3068" r:id="rId86"/>
    <p:sldId id="3069" r:id="rId87"/>
    <p:sldId id="3070" r:id="rId88"/>
    <p:sldId id="3071" r:id="rId89"/>
    <p:sldId id="3072" r:id="rId90"/>
    <p:sldId id="3073" r:id="rId91"/>
    <p:sldId id="3074" r:id="rId92"/>
    <p:sldId id="3075" r:id="rId93"/>
    <p:sldId id="3101" r:id="rId94"/>
    <p:sldId id="3102" r:id="rId95"/>
    <p:sldId id="3103" r:id="rId96"/>
    <p:sldId id="3104" r:id="rId97"/>
    <p:sldId id="3105" r:id="rId98"/>
    <p:sldId id="3106" r:id="rId99"/>
    <p:sldId id="3107" r:id="rId100"/>
    <p:sldId id="3108" r:id="rId101"/>
    <p:sldId id="3109" r:id="rId102"/>
    <p:sldId id="3110" r:id="rId103"/>
    <p:sldId id="3111" r:id="rId104"/>
    <p:sldId id="3098" r:id="rId105"/>
    <p:sldId id="3099" r:id="rId106"/>
    <p:sldId id="3120" r:id="rId107"/>
    <p:sldId id="3121" r:id="rId108"/>
    <p:sldId id="3112" r:id="rId109"/>
    <p:sldId id="3113" r:id="rId110"/>
    <p:sldId id="3114" r:id="rId111"/>
    <p:sldId id="3115" r:id="rId112"/>
    <p:sldId id="3116" r:id="rId113"/>
    <p:sldId id="3117" r:id="rId114"/>
    <p:sldId id="3118" r:id="rId115"/>
    <p:sldId id="3119" r:id="rId116"/>
    <p:sldId id="4372" r:id="rId117"/>
    <p:sldId id="4373" r:id="rId118"/>
    <p:sldId id="4374" r:id="rId119"/>
    <p:sldId id="3123" r:id="rId120"/>
    <p:sldId id="3124" r:id="rId121"/>
    <p:sldId id="3006" r:id="rId122"/>
    <p:sldId id="4367" r:id="rId123"/>
    <p:sldId id="3122" r:id="rId124"/>
    <p:sldId id="3189" r:id="rId125"/>
    <p:sldId id="3360" r:id="rId126"/>
    <p:sldId id="3129" r:id="rId127"/>
    <p:sldId id="3130" r:id="rId128"/>
    <p:sldId id="3135" r:id="rId129"/>
    <p:sldId id="3100" r:id="rId130"/>
    <p:sldId id="3131" r:id="rId131"/>
    <p:sldId id="3126" r:id="rId132"/>
    <p:sldId id="3128" r:id="rId133"/>
    <p:sldId id="3127" r:id="rId134"/>
    <p:sldId id="3132" r:id="rId135"/>
    <p:sldId id="3149" r:id="rId136"/>
    <p:sldId id="3134" r:id="rId137"/>
    <p:sldId id="3133" r:id="rId138"/>
    <p:sldId id="3139" r:id="rId139"/>
    <p:sldId id="3136" r:id="rId140"/>
    <p:sldId id="3138" r:id="rId141"/>
    <p:sldId id="3140" r:id="rId142"/>
    <p:sldId id="3141" r:id="rId143"/>
    <p:sldId id="3142" r:id="rId144"/>
    <p:sldId id="3144" r:id="rId145"/>
    <p:sldId id="3145" r:id="rId146"/>
    <p:sldId id="3147" r:id="rId147"/>
    <p:sldId id="3153" r:id="rId148"/>
    <p:sldId id="3154" r:id="rId149"/>
    <p:sldId id="3151" r:id="rId150"/>
    <p:sldId id="3155" r:id="rId151"/>
    <p:sldId id="3158" r:id="rId152"/>
    <p:sldId id="3156" r:id="rId153"/>
    <p:sldId id="3157" r:id="rId154"/>
    <p:sldId id="3159" r:id="rId155"/>
    <p:sldId id="3160" r:id="rId156"/>
    <p:sldId id="3161" r:id="rId157"/>
    <p:sldId id="3162" r:id="rId158"/>
    <p:sldId id="3163" r:id="rId159"/>
    <p:sldId id="3164" r:id="rId160"/>
    <p:sldId id="3165" r:id="rId161"/>
    <p:sldId id="3146" r:id="rId162"/>
    <p:sldId id="3148" r:id="rId163"/>
    <p:sldId id="3169" r:id="rId164"/>
    <p:sldId id="3167" r:id="rId165"/>
    <p:sldId id="3168" r:id="rId166"/>
    <p:sldId id="3166" r:id="rId167"/>
    <p:sldId id="3170" r:id="rId168"/>
    <p:sldId id="3171" r:id="rId169"/>
    <p:sldId id="3172" r:id="rId170"/>
    <p:sldId id="3173" r:id="rId171"/>
    <p:sldId id="3174" r:id="rId172"/>
    <p:sldId id="3175" r:id="rId173"/>
    <p:sldId id="3176" r:id="rId174"/>
    <p:sldId id="3177" r:id="rId175"/>
    <p:sldId id="3178" r:id="rId176"/>
    <p:sldId id="3179" r:id="rId177"/>
    <p:sldId id="3186" r:id="rId178"/>
    <p:sldId id="3180" r:id="rId179"/>
    <p:sldId id="3181" r:id="rId180"/>
    <p:sldId id="3182" r:id="rId181"/>
    <p:sldId id="3183" r:id="rId182"/>
    <p:sldId id="3184" r:id="rId183"/>
    <p:sldId id="3185" r:id="rId184"/>
    <p:sldId id="3187" r:id="rId185"/>
    <p:sldId id="3192" r:id="rId186"/>
    <p:sldId id="3303" r:id="rId187"/>
    <p:sldId id="3194" r:id="rId188"/>
    <p:sldId id="3196" r:id="rId189"/>
    <p:sldId id="3197" r:id="rId190"/>
    <p:sldId id="3198" r:id="rId191"/>
    <p:sldId id="3195" r:id="rId192"/>
    <p:sldId id="3199" r:id="rId193"/>
    <p:sldId id="3200" r:id="rId194"/>
    <p:sldId id="3201" r:id="rId195"/>
    <p:sldId id="3202" r:id="rId196"/>
    <p:sldId id="3204" r:id="rId197"/>
    <p:sldId id="3203" r:id="rId198"/>
    <p:sldId id="3193" r:id="rId199"/>
    <p:sldId id="3208" r:id="rId200"/>
    <p:sldId id="3292" r:id="rId201"/>
    <p:sldId id="3223" r:id="rId202"/>
    <p:sldId id="3222" r:id="rId203"/>
    <p:sldId id="3219" r:id="rId204"/>
    <p:sldId id="3221" r:id="rId205"/>
    <p:sldId id="3220" r:id="rId206"/>
    <p:sldId id="3324" r:id="rId207"/>
    <p:sldId id="3323" r:id="rId208"/>
    <p:sldId id="3205" r:id="rId209"/>
    <p:sldId id="3209" r:id="rId210"/>
    <p:sldId id="3211" r:id="rId211"/>
    <p:sldId id="3212" r:id="rId212"/>
    <p:sldId id="3213" r:id="rId213"/>
    <p:sldId id="3214" r:id="rId214"/>
    <p:sldId id="3215" r:id="rId215"/>
    <p:sldId id="3216" r:id="rId216"/>
    <p:sldId id="3218" r:id="rId217"/>
    <p:sldId id="3206" r:id="rId218"/>
    <p:sldId id="3289" r:id="rId219"/>
    <p:sldId id="3295" r:id="rId220"/>
    <p:sldId id="3293" r:id="rId221"/>
    <p:sldId id="3296" r:id="rId222"/>
    <p:sldId id="3207" r:id="rId223"/>
    <p:sldId id="3288" r:id="rId224"/>
    <p:sldId id="3304" r:id="rId225"/>
    <p:sldId id="3306" r:id="rId226"/>
    <p:sldId id="3307" r:id="rId227"/>
    <p:sldId id="3308" r:id="rId228"/>
    <p:sldId id="3309" r:id="rId229"/>
    <p:sldId id="3310" r:id="rId230"/>
    <p:sldId id="3311" r:id="rId231"/>
    <p:sldId id="3317" r:id="rId232"/>
    <p:sldId id="3318" r:id="rId233"/>
    <p:sldId id="3319" r:id="rId234"/>
    <p:sldId id="3321" r:id="rId235"/>
    <p:sldId id="3322" r:id="rId236"/>
    <p:sldId id="3320" r:id="rId237"/>
    <p:sldId id="3316" r:id="rId238"/>
    <p:sldId id="3300" r:id="rId239"/>
    <p:sldId id="3301" r:id="rId240"/>
    <p:sldId id="3302" r:id="rId241"/>
    <p:sldId id="3290" r:id="rId242"/>
    <p:sldId id="3298" r:id="rId243"/>
    <p:sldId id="3297" r:id="rId244"/>
    <p:sldId id="3299" r:id="rId245"/>
    <p:sldId id="3228" r:id="rId246"/>
    <p:sldId id="3227" r:id="rId247"/>
    <p:sldId id="3225" r:id="rId248"/>
    <p:sldId id="3229" r:id="rId249"/>
    <p:sldId id="3230" r:id="rId250"/>
    <p:sldId id="3249" r:id="rId251"/>
    <p:sldId id="3231" r:id="rId252"/>
    <p:sldId id="3232" r:id="rId253"/>
    <p:sldId id="3250" r:id="rId254"/>
    <p:sldId id="3233" r:id="rId255"/>
    <p:sldId id="3234" r:id="rId256"/>
    <p:sldId id="3235" r:id="rId257"/>
    <p:sldId id="3236" r:id="rId258"/>
    <p:sldId id="3251" r:id="rId259"/>
    <p:sldId id="3237" r:id="rId260"/>
    <p:sldId id="3238" r:id="rId261"/>
    <p:sldId id="3252" r:id="rId262"/>
    <p:sldId id="3239" r:id="rId263"/>
    <p:sldId id="3240" r:id="rId264"/>
    <p:sldId id="3241" r:id="rId265"/>
    <p:sldId id="3242" r:id="rId266"/>
    <p:sldId id="3253" r:id="rId267"/>
    <p:sldId id="3243" r:id="rId268"/>
    <p:sldId id="3244" r:id="rId269"/>
    <p:sldId id="3245" r:id="rId270"/>
    <p:sldId id="3246" r:id="rId271"/>
    <p:sldId id="3247" r:id="rId272"/>
    <p:sldId id="3254" r:id="rId273"/>
    <p:sldId id="3255" r:id="rId274"/>
    <p:sldId id="3256" r:id="rId275"/>
    <p:sldId id="3257" r:id="rId276"/>
    <p:sldId id="3258" r:id="rId277"/>
    <p:sldId id="3259" r:id="rId278"/>
    <p:sldId id="3260" r:id="rId279"/>
    <p:sldId id="3261" r:id="rId280"/>
    <p:sldId id="3262" r:id="rId281"/>
    <p:sldId id="3263" r:id="rId282"/>
    <p:sldId id="3264" r:id="rId283"/>
    <p:sldId id="3266" r:id="rId284"/>
    <p:sldId id="3267" r:id="rId285"/>
    <p:sldId id="3268" r:id="rId286"/>
    <p:sldId id="3269" r:id="rId287"/>
    <p:sldId id="3270" r:id="rId288"/>
    <p:sldId id="3271" r:id="rId289"/>
    <p:sldId id="3272" r:id="rId290"/>
    <p:sldId id="3273" r:id="rId291"/>
    <p:sldId id="3274" r:id="rId292"/>
    <p:sldId id="3275" r:id="rId293"/>
    <p:sldId id="3276" r:id="rId294"/>
    <p:sldId id="3277" r:id="rId295"/>
    <p:sldId id="3278" r:id="rId296"/>
    <p:sldId id="3279" r:id="rId297"/>
    <p:sldId id="3280" r:id="rId298"/>
    <p:sldId id="3281" r:id="rId299"/>
    <p:sldId id="3282" r:id="rId300"/>
    <p:sldId id="3283" r:id="rId301"/>
    <p:sldId id="3284" r:id="rId302"/>
    <p:sldId id="3285" r:id="rId303"/>
    <p:sldId id="3286" r:id="rId304"/>
    <p:sldId id="3287" r:id="rId305"/>
    <p:sldId id="3291" r:id="rId306"/>
    <p:sldId id="3188" r:id="rId307"/>
    <p:sldId id="3190" r:id="rId308"/>
    <p:sldId id="3152" r:id="rId309"/>
    <p:sldId id="2659" r:id="rId310"/>
    <p:sldId id="2660" r:id="rId311"/>
    <p:sldId id="2661" r:id="rId312"/>
    <p:sldId id="2662" r:id="rId313"/>
    <p:sldId id="2663" r:id="rId314"/>
    <p:sldId id="2668" r:id="rId315"/>
    <p:sldId id="2669" r:id="rId316"/>
    <p:sldId id="2670" r:id="rId317"/>
    <p:sldId id="2671" r:id="rId318"/>
    <p:sldId id="2901" r:id="rId319"/>
    <p:sldId id="2902" r:id="rId320"/>
    <p:sldId id="2903" r:id="rId321"/>
    <p:sldId id="2904" r:id="rId322"/>
    <p:sldId id="2920" r:id="rId323"/>
    <p:sldId id="2672" r:id="rId324"/>
    <p:sldId id="2673" r:id="rId325"/>
    <p:sldId id="2872" r:id="rId326"/>
    <p:sldId id="2873" r:id="rId327"/>
    <p:sldId id="2921" r:id="rId328"/>
    <p:sldId id="2874" r:id="rId329"/>
    <p:sldId id="2875" r:id="rId330"/>
    <p:sldId id="2664" r:id="rId331"/>
    <p:sldId id="2674" r:id="rId332"/>
    <p:sldId id="2696" r:id="rId333"/>
    <p:sldId id="2698" r:id="rId334"/>
    <p:sldId id="2677" r:id="rId335"/>
    <p:sldId id="2688" r:id="rId336"/>
    <p:sldId id="2877" r:id="rId337"/>
    <p:sldId id="2878" r:id="rId338"/>
    <p:sldId id="2918" r:id="rId339"/>
    <p:sldId id="2879" r:id="rId340"/>
    <p:sldId id="2880" r:id="rId341"/>
    <p:sldId id="2881" r:id="rId342"/>
    <p:sldId id="2882" r:id="rId343"/>
    <p:sldId id="2883" r:id="rId344"/>
    <p:sldId id="2884" r:id="rId345"/>
    <p:sldId id="2885" r:id="rId346"/>
    <p:sldId id="2886" r:id="rId347"/>
    <p:sldId id="2887" r:id="rId348"/>
    <p:sldId id="2888" r:id="rId349"/>
    <p:sldId id="2889" r:id="rId350"/>
    <p:sldId id="2890" r:id="rId351"/>
    <p:sldId id="2891" r:id="rId352"/>
    <p:sldId id="2892" r:id="rId353"/>
    <p:sldId id="2893" r:id="rId354"/>
    <p:sldId id="2894" r:id="rId355"/>
    <p:sldId id="2895" r:id="rId356"/>
    <p:sldId id="2896" r:id="rId357"/>
    <p:sldId id="2906" r:id="rId358"/>
    <p:sldId id="2907" r:id="rId359"/>
    <p:sldId id="2908" r:id="rId360"/>
    <p:sldId id="2909" r:id="rId361"/>
    <p:sldId id="2910" r:id="rId362"/>
    <p:sldId id="2911" r:id="rId363"/>
    <p:sldId id="2912" r:id="rId364"/>
    <p:sldId id="2913" r:id="rId365"/>
    <p:sldId id="2914" r:id="rId366"/>
    <p:sldId id="2915" r:id="rId367"/>
    <p:sldId id="2916" r:id="rId368"/>
    <p:sldId id="2919" r:id="rId369"/>
    <p:sldId id="2897" r:id="rId370"/>
    <p:sldId id="2905" r:id="rId371"/>
    <p:sldId id="2917" r:id="rId372"/>
    <p:sldId id="2900" r:id="rId373"/>
    <p:sldId id="2876" r:id="rId374"/>
    <p:sldId id="2675" r:id="rId375"/>
    <p:sldId id="2680" r:id="rId376"/>
    <p:sldId id="2689" r:id="rId377"/>
    <p:sldId id="2681" r:id="rId378"/>
    <p:sldId id="2899" r:id="rId379"/>
    <p:sldId id="2678" r:id="rId380"/>
    <p:sldId id="2923" r:id="rId381"/>
    <p:sldId id="2701" r:id="rId382"/>
    <p:sldId id="2926" r:id="rId383"/>
    <p:sldId id="2927" r:id="rId384"/>
    <p:sldId id="2928" r:id="rId385"/>
    <p:sldId id="2929" r:id="rId386"/>
    <p:sldId id="2930" r:id="rId387"/>
    <p:sldId id="2937" r:id="rId388"/>
    <p:sldId id="2938" r:id="rId389"/>
    <p:sldId id="2788" r:id="rId390"/>
    <p:sldId id="2778" r:id="rId391"/>
    <p:sldId id="2779" r:id="rId392"/>
    <p:sldId id="2780" r:id="rId393"/>
    <p:sldId id="2781" r:id="rId394"/>
    <p:sldId id="2782" r:id="rId395"/>
    <p:sldId id="2783" r:id="rId396"/>
    <p:sldId id="2784" r:id="rId397"/>
    <p:sldId id="2785" r:id="rId398"/>
    <p:sldId id="2786" r:id="rId399"/>
    <p:sldId id="2787" r:id="rId400"/>
    <p:sldId id="2752" r:id="rId401"/>
    <p:sldId id="2771" r:id="rId402"/>
    <p:sldId id="2676" r:id="rId403"/>
    <p:sldId id="2924" r:id="rId404"/>
    <p:sldId id="2925" r:id="rId405"/>
    <p:sldId id="2682" r:id="rId406"/>
    <p:sldId id="2942" r:id="rId407"/>
    <p:sldId id="2943" r:id="rId408"/>
    <p:sldId id="2690" r:id="rId409"/>
    <p:sldId id="2002" r:id="rId410"/>
    <p:sldId id="2751" r:id="rId411"/>
    <p:sldId id="2941" r:id="rId412"/>
    <p:sldId id="2940" r:id="rId413"/>
    <p:sldId id="2041" r:id="rId414"/>
    <p:sldId id="2934" r:id="rId415"/>
    <p:sldId id="2935" r:id="rId416"/>
    <p:sldId id="2936" r:id="rId417"/>
    <p:sldId id="2745" r:id="rId418"/>
    <p:sldId id="2932" r:id="rId419"/>
    <p:sldId id="2746" r:id="rId420"/>
    <p:sldId id="2747" r:id="rId421"/>
    <p:sldId id="2748" r:id="rId422"/>
    <p:sldId id="2749" r:id="rId423"/>
    <p:sldId id="2933" r:id="rId424"/>
    <p:sldId id="2721" r:id="rId425"/>
    <p:sldId id="2722" r:id="rId426"/>
    <p:sldId id="2945" r:id="rId427"/>
    <p:sldId id="4216" r:id="rId428"/>
    <p:sldId id="4217" r:id="rId429"/>
    <p:sldId id="4220" r:id="rId430"/>
    <p:sldId id="2808" r:id="rId431"/>
    <p:sldId id="2867" r:id="rId432"/>
    <p:sldId id="2842" r:id="rId433"/>
    <p:sldId id="2843" r:id="rId434"/>
    <p:sldId id="2844" r:id="rId435"/>
    <p:sldId id="2852" r:id="rId436"/>
    <p:sldId id="2853" r:id="rId437"/>
    <p:sldId id="2854" r:id="rId438"/>
    <p:sldId id="2855" r:id="rId439"/>
    <p:sldId id="2856" r:id="rId440"/>
    <p:sldId id="2857" r:id="rId441"/>
    <p:sldId id="2858" r:id="rId442"/>
    <p:sldId id="2859" r:id="rId443"/>
    <p:sldId id="2860" r:id="rId444"/>
    <p:sldId id="2861" r:id="rId445"/>
    <p:sldId id="2862" r:id="rId446"/>
    <p:sldId id="2863" r:id="rId447"/>
    <p:sldId id="2864" r:id="rId448"/>
    <p:sldId id="2812" r:id="rId449"/>
    <p:sldId id="2813" r:id="rId450"/>
    <p:sldId id="2871" r:id="rId451"/>
    <p:sldId id="4218" r:id="rId452"/>
    <p:sldId id="4221" r:id="rId453"/>
    <p:sldId id="4219" r:id="rId454"/>
    <p:sldId id="4222" r:id="rId455"/>
    <p:sldId id="4223" r:id="rId456"/>
    <p:sldId id="2939" r:id="rId457"/>
    <p:sldId id="4206" r:id="rId458"/>
    <p:sldId id="2946" r:id="rId459"/>
    <p:sldId id="2950" r:id="rId460"/>
    <p:sldId id="4210" r:id="rId461"/>
    <p:sldId id="4207" r:id="rId462"/>
    <p:sldId id="4213" r:id="rId463"/>
    <p:sldId id="4214" r:id="rId464"/>
    <p:sldId id="4209" r:id="rId465"/>
    <p:sldId id="4211" r:id="rId466"/>
    <p:sldId id="4212" r:id="rId467"/>
    <p:sldId id="2949" r:id="rId468"/>
    <p:sldId id="2947" r:id="rId469"/>
    <p:sldId id="2944" r:id="rId470"/>
    <p:sldId id="4215" r:id="rId471"/>
    <p:sldId id="4176" r:id="rId472"/>
    <p:sldId id="4292" r:id="rId473"/>
    <p:sldId id="4235" r:id="rId474"/>
    <p:sldId id="4278" r:id="rId475"/>
    <p:sldId id="4279" r:id="rId476"/>
    <p:sldId id="4280" r:id="rId477"/>
    <p:sldId id="4282" r:id="rId478"/>
    <p:sldId id="4281" r:id="rId479"/>
    <p:sldId id="4284" r:id="rId480"/>
    <p:sldId id="4237" r:id="rId481"/>
    <p:sldId id="2898" r:id="rId482"/>
    <p:sldId id="4283" r:id="rId483"/>
    <p:sldId id="4285" r:id="rId484"/>
    <p:sldId id="4277" r:id="rId485"/>
    <p:sldId id="4286" r:id="rId486"/>
    <p:sldId id="4239" r:id="rId487"/>
    <p:sldId id="4238" r:id="rId488"/>
    <p:sldId id="4240" r:id="rId489"/>
    <p:sldId id="4287" r:id="rId490"/>
    <p:sldId id="4288" r:id="rId491"/>
    <p:sldId id="4241" r:id="rId492"/>
    <p:sldId id="4242" r:id="rId493"/>
    <p:sldId id="4243" r:id="rId494"/>
    <p:sldId id="4244" r:id="rId495"/>
    <p:sldId id="4245" r:id="rId496"/>
    <p:sldId id="4246" r:id="rId497"/>
    <p:sldId id="4247" r:id="rId498"/>
    <p:sldId id="4248" r:id="rId499"/>
    <p:sldId id="4249" r:id="rId500"/>
    <p:sldId id="4250" r:id="rId501"/>
    <p:sldId id="4251" r:id="rId502"/>
    <p:sldId id="4252" r:id="rId503"/>
    <p:sldId id="4253" r:id="rId504"/>
    <p:sldId id="4254" r:id="rId505"/>
    <p:sldId id="4255" r:id="rId506"/>
    <p:sldId id="4256" r:id="rId507"/>
    <p:sldId id="4290" r:id="rId508"/>
    <p:sldId id="4257" r:id="rId509"/>
    <p:sldId id="4258" r:id="rId510"/>
    <p:sldId id="2922" r:id="rId511"/>
    <p:sldId id="4293" r:id="rId512"/>
    <p:sldId id="4289" r:id="rId513"/>
    <p:sldId id="4291" r:id="rId514"/>
    <p:sldId id="4294" r:id="rId515"/>
    <p:sldId id="4295" r:id="rId516"/>
    <p:sldId id="4304" r:id="rId517"/>
    <p:sldId id="4311" r:id="rId518"/>
    <p:sldId id="4300" r:id="rId519"/>
    <p:sldId id="4228" r:id="rId520"/>
    <p:sldId id="4229" r:id="rId521"/>
    <p:sldId id="4230" r:id="rId522"/>
    <p:sldId id="4231" r:id="rId523"/>
    <p:sldId id="4305" r:id="rId524"/>
    <p:sldId id="4301" r:id="rId525"/>
    <p:sldId id="4302" r:id="rId526"/>
    <p:sldId id="4232" r:id="rId527"/>
    <p:sldId id="4303" r:id="rId528"/>
    <p:sldId id="4234" r:id="rId529"/>
    <p:sldId id="4260" r:id="rId530"/>
    <p:sldId id="4297" r:id="rId531"/>
    <p:sldId id="4261" r:id="rId532"/>
    <p:sldId id="4262" r:id="rId533"/>
    <p:sldId id="4263" r:id="rId534"/>
    <p:sldId id="4264" r:id="rId535"/>
    <p:sldId id="4265" r:id="rId536"/>
    <p:sldId id="4266" r:id="rId537"/>
    <p:sldId id="4267" r:id="rId538"/>
    <p:sldId id="4298" r:id="rId539"/>
    <p:sldId id="4306" r:id="rId540"/>
    <p:sldId id="4307" r:id="rId541"/>
    <p:sldId id="4296" r:id="rId542"/>
    <p:sldId id="4270" r:id="rId543"/>
    <p:sldId id="4271" r:id="rId544"/>
    <p:sldId id="4272" r:id="rId545"/>
    <p:sldId id="4273" r:id="rId546"/>
    <p:sldId id="4308" r:id="rId547"/>
    <p:sldId id="4360" r:id="rId548"/>
    <p:sldId id="4361" r:id="rId549"/>
    <p:sldId id="2986" r:id="rId550"/>
    <p:sldId id="2987" r:id="rId551"/>
    <p:sldId id="2990" r:id="rId552"/>
    <p:sldId id="4316" r:id="rId553"/>
    <p:sldId id="4317" r:id="rId554"/>
    <p:sldId id="4318" r:id="rId555"/>
    <p:sldId id="4319" r:id="rId556"/>
    <p:sldId id="4320" r:id="rId557"/>
    <p:sldId id="4321" r:id="rId558"/>
    <p:sldId id="4322" r:id="rId559"/>
    <p:sldId id="4323" r:id="rId560"/>
    <p:sldId id="4324" r:id="rId561"/>
    <p:sldId id="4325" r:id="rId562"/>
    <p:sldId id="4326" r:id="rId563"/>
    <p:sldId id="4327" r:id="rId564"/>
    <p:sldId id="4328" r:id="rId565"/>
    <p:sldId id="4329" r:id="rId566"/>
    <p:sldId id="4330" r:id="rId567"/>
    <p:sldId id="4331" r:id="rId568"/>
    <p:sldId id="4332" r:id="rId569"/>
    <p:sldId id="4333" r:id="rId570"/>
    <p:sldId id="4334" r:id="rId571"/>
    <p:sldId id="4335" r:id="rId572"/>
    <p:sldId id="4336" r:id="rId573"/>
    <p:sldId id="4337" r:id="rId574"/>
    <p:sldId id="4338" r:id="rId575"/>
    <p:sldId id="4339" r:id="rId576"/>
    <p:sldId id="4340" r:id="rId577"/>
    <p:sldId id="4341" r:id="rId578"/>
    <p:sldId id="4342" r:id="rId579"/>
    <p:sldId id="4343" r:id="rId580"/>
    <p:sldId id="4344" r:id="rId581"/>
    <p:sldId id="4345" r:id="rId582"/>
    <p:sldId id="4346" r:id="rId583"/>
    <p:sldId id="4347" r:id="rId584"/>
    <p:sldId id="4348" r:id="rId585"/>
    <p:sldId id="4349" r:id="rId586"/>
    <p:sldId id="4350" r:id="rId587"/>
    <p:sldId id="4351" r:id="rId588"/>
    <p:sldId id="4352" r:id="rId589"/>
    <p:sldId id="4353" r:id="rId590"/>
    <p:sldId id="3007" r:id="rId591"/>
    <p:sldId id="4314" r:id="rId592"/>
    <p:sldId id="4354" r:id="rId593"/>
    <p:sldId id="4355" r:id="rId594"/>
    <p:sldId id="4356" r:id="rId595"/>
    <p:sldId id="4357" r:id="rId596"/>
    <p:sldId id="4358" r:id="rId597"/>
    <p:sldId id="4359" r:id="rId598"/>
    <p:sldId id="4313" r:id="rId599"/>
    <p:sldId id="4276" r:id="rId600"/>
    <p:sldId id="2991" r:id="rId601"/>
    <p:sldId id="2992" r:id="rId602"/>
    <p:sldId id="2993" r:id="rId603"/>
    <p:sldId id="2994" r:id="rId604"/>
    <p:sldId id="2995" r:id="rId605"/>
    <p:sldId id="3002" r:id="rId606"/>
    <p:sldId id="2999" r:id="rId607"/>
    <p:sldId id="3004" r:id="rId608"/>
    <p:sldId id="3003" r:id="rId609"/>
    <p:sldId id="3005" r:id="rId6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10" id="{B53E502E-FA69-FE43-B061-BD6AE9AF9F26}">
          <p14:sldIdLst>
            <p14:sldId id="4362"/>
            <p14:sldId id="4363"/>
            <p14:sldId id="3010"/>
            <p14:sldId id="3077"/>
            <p14:sldId id="3078"/>
            <p14:sldId id="3018"/>
            <p14:sldId id="3019"/>
            <p14:sldId id="3014"/>
            <p14:sldId id="3017"/>
            <p14:sldId id="3022"/>
            <p14:sldId id="3023"/>
            <p14:sldId id="3091"/>
            <p14:sldId id="3024"/>
            <p14:sldId id="3092"/>
            <p14:sldId id="3025"/>
            <p14:sldId id="3093"/>
            <p14:sldId id="3026"/>
            <p14:sldId id="3094"/>
            <p14:sldId id="3027"/>
            <p14:sldId id="3028"/>
            <p14:sldId id="3032"/>
            <p14:sldId id="3021"/>
            <p14:sldId id="3029"/>
            <p14:sldId id="3079"/>
            <p14:sldId id="3030"/>
            <p14:sldId id="3080"/>
            <p14:sldId id="3031"/>
            <p14:sldId id="3081"/>
            <p14:sldId id="3033"/>
            <p14:sldId id="3082"/>
            <p14:sldId id="3034"/>
            <p14:sldId id="3083"/>
            <p14:sldId id="3035"/>
            <p14:sldId id="3084"/>
            <p14:sldId id="3036"/>
            <p14:sldId id="3085"/>
            <p14:sldId id="3037"/>
            <p14:sldId id="3086"/>
            <p14:sldId id="3038"/>
            <p14:sldId id="3087"/>
            <p14:sldId id="3039"/>
            <p14:sldId id="3088"/>
            <p14:sldId id="3040"/>
            <p14:sldId id="3089"/>
            <p14:sldId id="3041"/>
            <p14:sldId id="3090"/>
            <p14:sldId id="3042"/>
            <p14:sldId id="3043"/>
            <p14:sldId id="3058"/>
            <p14:sldId id="3097"/>
            <p14:sldId id="4364"/>
            <p14:sldId id="3013"/>
            <p14:sldId id="3047"/>
            <p14:sldId id="3049"/>
            <p14:sldId id="3048"/>
            <p14:sldId id="3050"/>
            <p14:sldId id="3051"/>
            <p14:sldId id="3052"/>
            <p14:sldId id="3053"/>
            <p14:sldId id="3054"/>
            <p14:sldId id="3057"/>
            <p14:sldId id="3055"/>
            <p14:sldId id="3059"/>
            <p14:sldId id="3056"/>
            <p14:sldId id="3011"/>
            <p14:sldId id="4365"/>
            <p14:sldId id="3012"/>
            <p14:sldId id="3095"/>
            <p14:sldId id="3096"/>
            <p14:sldId id="4368"/>
            <p14:sldId id="3015"/>
            <p14:sldId id="3016"/>
            <p14:sldId id="4366"/>
            <p14:sldId id="3060"/>
            <p14:sldId id="3061"/>
            <p14:sldId id="3062"/>
            <p14:sldId id="3063"/>
            <p14:sldId id="3064"/>
            <p14:sldId id="4371"/>
            <p14:sldId id="4369"/>
            <p14:sldId id="4370"/>
            <p14:sldId id="3066"/>
            <p14:sldId id="3076"/>
            <p14:sldId id="3067"/>
            <p14:sldId id="3068"/>
            <p14:sldId id="3069"/>
            <p14:sldId id="3070"/>
            <p14:sldId id="3071"/>
            <p14:sldId id="3072"/>
            <p14:sldId id="3073"/>
            <p14:sldId id="3074"/>
            <p14:sldId id="3075"/>
            <p14:sldId id="3101"/>
            <p14:sldId id="3102"/>
            <p14:sldId id="3103"/>
            <p14:sldId id="3104"/>
            <p14:sldId id="3105"/>
            <p14:sldId id="3106"/>
            <p14:sldId id="3107"/>
            <p14:sldId id="3108"/>
            <p14:sldId id="3109"/>
            <p14:sldId id="3110"/>
            <p14:sldId id="3111"/>
            <p14:sldId id="3098"/>
            <p14:sldId id="3099"/>
            <p14:sldId id="3120"/>
            <p14:sldId id="3121"/>
            <p14:sldId id="3112"/>
            <p14:sldId id="3113"/>
            <p14:sldId id="3114"/>
            <p14:sldId id="3115"/>
            <p14:sldId id="3116"/>
            <p14:sldId id="3117"/>
            <p14:sldId id="3118"/>
            <p14:sldId id="3119"/>
            <p14:sldId id="4372"/>
            <p14:sldId id="4373"/>
            <p14:sldId id="4374"/>
            <p14:sldId id="3123"/>
            <p14:sldId id="3124"/>
            <p14:sldId id="3006"/>
            <p14:sldId id="4367"/>
            <p14:sldId id="3122"/>
            <p14:sldId id="3189"/>
            <p14:sldId id="3360"/>
            <p14:sldId id="3129"/>
            <p14:sldId id="3130"/>
            <p14:sldId id="3135"/>
            <p14:sldId id="3100"/>
            <p14:sldId id="3131"/>
            <p14:sldId id="3126"/>
            <p14:sldId id="3128"/>
            <p14:sldId id="3127"/>
            <p14:sldId id="3132"/>
            <p14:sldId id="3149"/>
            <p14:sldId id="3134"/>
            <p14:sldId id="3133"/>
            <p14:sldId id="3139"/>
            <p14:sldId id="3136"/>
            <p14:sldId id="3138"/>
            <p14:sldId id="3140"/>
            <p14:sldId id="3141"/>
            <p14:sldId id="3142"/>
            <p14:sldId id="3144"/>
            <p14:sldId id="3145"/>
            <p14:sldId id="3147"/>
            <p14:sldId id="3153"/>
            <p14:sldId id="3154"/>
            <p14:sldId id="3151"/>
            <p14:sldId id="3155"/>
            <p14:sldId id="3158"/>
            <p14:sldId id="3156"/>
            <p14:sldId id="3157"/>
            <p14:sldId id="3159"/>
            <p14:sldId id="3160"/>
            <p14:sldId id="3161"/>
            <p14:sldId id="3162"/>
            <p14:sldId id="3163"/>
            <p14:sldId id="3164"/>
            <p14:sldId id="3165"/>
            <p14:sldId id="3146"/>
            <p14:sldId id="3148"/>
            <p14:sldId id="3169"/>
            <p14:sldId id="3167"/>
            <p14:sldId id="3168"/>
            <p14:sldId id="3166"/>
            <p14:sldId id="3170"/>
            <p14:sldId id="3171"/>
            <p14:sldId id="3172"/>
            <p14:sldId id="3173"/>
            <p14:sldId id="3174"/>
            <p14:sldId id="3175"/>
            <p14:sldId id="3176"/>
            <p14:sldId id="3177"/>
            <p14:sldId id="3178"/>
            <p14:sldId id="3179"/>
            <p14:sldId id="3186"/>
            <p14:sldId id="3180"/>
            <p14:sldId id="3181"/>
            <p14:sldId id="3182"/>
            <p14:sldId id="3183"/>
            <p14:sldId id="3184"/>
            <p14:sldId id="3185"/>
            <p14:sldId id="3187"/>
            <p14:sldId id="3192"/>
            <p14:sldId id="3303"/>
            <p14:sldId id="3194"/>
            <p14:sldId id="3196"/>
            <p14:sldId id="3197"/>
            <p14:sldId id="3198"/>
            <p14:sldId id="3195"/>
            <p14:sldId id="3199"/>
            <p14:sldId id="3200"/>
            <p14:sldId id="3201"/>
            <p14:sldId id="3202"/>
            <p14:sldId id="3204"/>
            <p14:sldId id="3203"/>
            <p14:sldId id="3193"/>
            <p14:sldId id="3208"/>
            <p14:sldId id="3292"/>
            <p14:sldId id="3223"/>
            <p14:sldId id="3222"/>
            <p14:sldId id="3219"/>
            <p14:sldId id="3221"/>
            <p14:sldId id="3220"/>
            <p14:sldId id="3324"/>
            <p14:sldId id="3323"/>
            <p14:sldId id="3205"/>
            <p14:sldId id="3209"/>
            <p14:sldId id="3211"/>
            <p14:sldId id="3212"/>
            <p14:sldId id="3213"/>
            <p14:sldId id="3214"/>
            <p14:sldId id="3215"/>
            <p14:sldId id="3216"/>
            <p14:sldId id="3218"/>
            <p14:sldId id="3206"/>
            <p14:sldId id="3289"/>
            <p14:sldId id="3295"/>
            <p14:sldId id="3293"/>
            <p14:sldId id="3296"/>
            <p14:sldId id="3207"/>
            <p14:sldId id="3288"/>
            <p14:sldId id="3304"/>
            <p14:sldId id="3306"/>
            <p14:sldId id="3307"/>
            <p14:sldId id="3308"/>
            <p14:sldId id="3309"/>
            <p14:sldId id="3310"/>
            <p14:sldId id="3311"/>
            <p14:sldId id="3317"/>
            <p14:sldId id="3318"/>
            <p14:sldId id="3319"/>
            <p14:sldId id="3321"/>
            <p14:sldId id="3322"/>
            <p14:sldId id="3320"/>
            <p14:sldId id="3316"/>
            <p14:sldId id="3300"/>
            <p14:sldId id="3301"/>
            <p14:sldId id="3302"/>
            <p14:sldId id="3290"/>
            <p14:sldId id="3298"/>
            <p14:sldId id="3297"/>
            <p14:sldId id="3299"/>
            <p14:sldId id="3228"/>
            <p14:sldId id="3227"/>
            <p14:sldId id="3225"/>
            <p14:sldId id="3229"/>
            <p14:sldId id="3230"/>
            <p14:sldId id="3249"/>
            <p14:sldId id="3231"/>
            <p14:sldId id="3232"/>
            <p14:sldId id="3250"/>
            <p14:sldId id="3233"/>
            <p14:sldId id="3234"/>
            <p14:sldId id="3235"/>
            <p14:sldId id="3236"/>
            <p14:sldId id="3251"/>
            <p14:sldId id="3237"/>
            <p14:sldId id="3238"/>
            <p14:sldId id="3252"/>
            <p14:sldId id="3239"/>
            <p14:sldId id="3240"/>
            <p14:sldId id="3241"/>
            <p14:sldId id="3242"/>
            <p14:sldId id="3253"/>
            <p14:sldId id="3243"/>
            <p14:sldId id="3244"/>
            <p14:sldId id="3245"/>
            <p14:sldId id="3246"/>
            <p14:sldId id="3247"/>
            <p14:sldId id="3254"/>
            <p14:sldId id="3255"/>
            <p14:sldId id="3256"/>
            <p14:sldId id="3257"/>
            <p14:sldId id="3258"/>
            <p14:sldId id="3259"/>
            <p14:sldId id="3260"/>
            <p14:sldId id="3261"/>
            <p14:sldId id="3262"/>
            <p14:sldId id="3263"/>
            <p14:sldId id="3264"/>
            <p14:sldId id="3266"/>
            <p14:sldId id="3267"/>
            <p14:sldId id="3268"/>
            <p14:sldId id="3269"/>
            <p14:sldId id="3270"/>
            <p14:sldId id="3271"/>
            <p14:sldId id="3272"/>
            <p14:sldId id="3273"/>
            <p14:sldId id="3274"/>
            <p14:sldId id="3275"/>
            <p14:sldId id="3276"/>
            <p14:sldId id="3277"/>
            <p14:sldId id="3278"/>
            <p14:sldId id="3279"/>
            <p14:sldId id="3280"/>
            <p14:sldId id="3281"/>
            <p14:sldId id="3282"/>
            <p14:sldId id="3283"/>
            <p14:sldId id="3284"/>
            <p14:sldId id="3285"/>
            <p14:sldId id="3286"/>
            <p14:sldId id="3287"/>
            <p14:sldId id="3291"/>
            <p14:sldId id="3188"/>
            <p14:sldId id="3190"/>
            <p14:sldId id="3152"/>
            <p14:sldId id="2659"/>
            <p14:sldId id="2660"/>
            <p14:sldId id="2661"/>
            <p14:sldId id="2662"/>
            <p14:sldId id="2663"/>
            <p14:sldId id="2668"/>
            <p14:sldId id="2669"/>
            <p14:sldId id="2670"/>
            <p14:sldId id="2671"/>
            <p14:sldId id="2901"/>
            <p14:sldId id="2902"/>
            <p14:sldId id="2903"/>
            <p14:sldId id="2904"/>
            <p14:sldId id="2920"/>
            <p14:sldId id="2672"/>
            <p14:sldId id="2673"/>
            <p14:sldId id="2872"/>
            <p14:sldId id="2873"/>
            <p14:sldId id="2921"/>
            <p14:sldId id="2874"/>
            <p14:sldId id="2875"/>
            <p14:sldId id="2664"/>
            <p14:sldId id="2674"/>
            <p14:sldId id="2696"/>
            <p14:sldId id="2698"/>
            <p14:sldId id="2677"/>
            <p14:sldId id="2688"/>
            <p14:sldId id="2877"/>
            <p14:sldId id="2878"/>
            <p14:sldId id="2918"/>
            <p14:sldId id="2879"/>
            <p14:sldId id="2880"/>
            <p14:sldId id="2881"/>
            <p14:sldId id="2882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92"/>
            <p14:sldId id="2893"/>
            <p14:sldId id="2894"/>
            <p14:sldId id="2895"/>
            <p14:sldId id="2896"/>
            <p14:sldId id="2906"/>
            <p14:sldId id="2907"/>
            <p14:sldId id="2908"/>
            <p14:sldId id="2909"/>
            <p14:sldId id="2910"/>
            <p14:sldId id="2911"/>
            <p14:sldId id="2912"/>
            <p14:sldId id="2913"/>
            <p14:sldId id="2914"/>
            <p14:sldId id="2915"/>
            <p14:sldId id="2916"/>
            <p14:sldId id="2919"/>
            <p14:sldId id="2897"/>
            <p14:sldId id="2905"/>
            <p14:sldId id="2917"/>
            <p14:sldId id="2900"/>
            <p14:sldId id="2876"/>
            <p14:sldId id="2675"/>
            <p14:sldId id="2680"/>
            <p14:sldId id="2689"/>
            <p14:sldId id="2681"/>
            <p14:sldId id="2899"/>
            <p14:sldId id="2678"/>
            <p14:sldId id="2923"/>
            <p14:sldId id="2701"/>
            <p14:sldId id="2926"/>
            <p14:sldId id="2927"/>
            <p14:sldId id="2928"/>
            <p14:sldId id="2929"/>
            <p14:sldId id="2930"/>
            <p14:sldId id="2937"/>
            <p14:sldId id="2938"/>
            <p14:sldId id="2788"/>
            <p14:sldId id="2778"/>
            <p14:sldId id="2779"/>
            <p14:sldId id="2780"/>
            <p14:sldId id="2781"/>
            <p14:sldId id="2782"/>
            <p14:sldId id="2783"/>
            <p14:sldId id="2784"/>
            <p14:sldId id="2785"/>
            <p14:sldId id="2786"/>
            <p14:sldId id="2787"/>
            <p14:sldId id="2752"/>
            <p14:sldId id="2771"/>
            <p14:sldId id="2676"/>
            <p14:sldId id="2924"/>
            <p14:sldId id="2925"/>
            <p14:sldId id="2682"/>
            <p14:sldId id="2942"/>
            <p14:sldId id="2943"/>
            <p14:sldId id="2690"/>
            <p14:sldId id="2002"/>
            <p14:sldId id="2751"/>
            <p14:sldId id="2941"/>
            <p14:sldId id="2940"/>
            <p14:sldId id="2041"/>
            <p14:sldId id="2934"/>
            <p14:sldId id="2935"/>
            <p14:sldId id="2936"/>
            <p14:sldId id="2745"/>
            <p14:sldId id="2932"/>
            <p14:sldId id="2746"/>
            <p14:sldId id="2747"/>
            <p14:sldId id="2748"/>
            <p14:sldId id="2749"/>
            <p14:sldId id="2933"/>
            <p14:sldId id="2721"/>
            <p14:sldId id="2722"/>
            <p14:sldId id="2945"/>
            <p14:sldId id="4216"/>
            <p14:sldId id="4217"/>
            <p14:sldId id="4220"/>
            <p14:sldId id="2808"/>
            <p14:sldId id="2867"/>
            <p14:sldId id="2842"/>
            <p14:sldId id="2843"/>
            <p14:sldId id="2844"/>
            <p14:sldId id="2852"/>
            <p14:sldId id="2853"/>
            <p14:sldId id="2854"/>
            <p14:sldId id="2855"/>
            <p14:sldId id="2856"/>
            <p14:sldId id="2857"/>
            <p14:sldId id="2858"/>
            <p14:sldId id="2859"/>
            <p14:sldId id="2860"/>
            <p14:sldId id="2861"/>
            <p14:sldId id="2862"/>
            <p14:sldId id="2863"/>
            <p14:sldId id="2864"/>
            <p14:sldId id="2812"/>
            <p14:sldId id="2813"/>
            <p14:sldId id="2871"/>
            <p14:sldId id="4218"/>
            <p14:sldId id="4221"/>
            <p14:sldId id="4219"/>
            <p14:sldId id="4222"/>
            <p14:sldId id="4223"/>
            <p14:sldId id="2939"/>
            <p14:sldId id="4206"/>
            <p14:sldId id="2946"/>
            <p14:sldId id="2950"/>
            <p14:sldId id="4210"/>
            <p14:sldId id="4207"/>
            <p14:sldId id="4213"/>
            <p14:sldId id="4214"/>
            <p14:sldId id="4209"/>
            <p14:sldId id="4211"/>
            <p14:sldId id="4212"/>
            <p14:sldId id="2949"/>
            <p14:sldId id="2947"/>
            <p14:sldId id="2944"/>
            <p14:sldId id="4215"/>
          </p14:sldIdLst>
        </p14:section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95"/>
            <p14:sldId id="4304"/>
            <p14:sldId id="4311"/>
            <p14:sldId id="4300"/>
            <p14:sldId id="4228"/>
            <p14:sldId id="4229"/>
            <p14:sldId id="4230"/>
            <p14:sldId id="4231"/>
            <p14:sldId id="4305"/>
            <p14:sldId id="4301"/>
            <p14:sldId id="4302"/>
            <p14:sldId id="4232"/>
            <p14:sldId id="4303"/>
            <p14:sldId id="4234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306"/>
            <p14:sldId id="4307"/>
            <p14:sldId id="4296"/>
            <p14:sldId id="4270"/>
            <p14:sldId id="4271"/>
            <p14:sldId id="4272"/>
            <p14:sldId id="4273"/>
            <p14:sldId id="4308"/>
            <p14:sldId id="4360"/>
            <p14:sldId id="4361"/>
            <p14:sldId id="2986"/>
            <p14:sldId id="2987"/>
            <p14:sldId id="2990"/>
            <p14:sldId id="4316"/>
            <p14:sldId id="4317"/>
            <p14:sldId id="4318"/>
            <p14:sldId id="4319"/>
            <p14:sldId id="4320"/>
            <p14:sldId id="4321"/>
            <p14:sldId id="4322"/>
            <p14:sldId id="4323"/>
            <p14:sldId id="4324"/>
            <p14:sldId id="4325"/>
            <p14:sldId id="4326"/>
            <p14:sldId id="4327"/>
            <p14:sldId id="4328"/>
            <p14:sldId id="4329"/>
            <p14:sldId id="4330"/>
            <p14:sldId id="4331"/>
            <p14:sldId id="4332"/>
            <p14:sldId id="4333"/>
            <p14:sldId id="4334"/>
            <p14:sldId id="4335"/>
            <p14:sldId id="4336"/>
            <p14:sldId id="4337"/>
            <p14:sldId id="4338"/>
            <p14:sldId id="4339"/>
            <p14:sldId id="4340"/>
            <p14:sldId id="4341"/>
            <p14:sldId id="4342"/>
            <p14:sldId id="4343"/>
            <p14:sldId id="4344"/>
            <p14:sldId id="4345"/>
            <p14:sldId id="4346"/>
            <p14:sldId id="4347"/>
            <p14:sldId id="4348"/>
            <p14:sldId id="4349"/>
            <p14:sldId id="4350"/>
            <p14:sldId id="4351"/>
            <p14:sldId id="4352"/>
            <p14:sldId id="4353"/>
            <p14:sldId id="3007"/>
            <p14:sldId id="4314"/>
            <p14:sldId id="4354"/>
            <p14:sldId id="4355"/>
            <p14:sldId id="4356"/>
            <p14:sldId id="4357"/>
            <p14:sldId id="4358"/>
            <p14:sldId id="4359"/>
            <p14:sldId id="4313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28CA50D9-EB62-D64A-87DF-D3BB3C0C7B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F"/>
    <a:srgbClr val="F7EE5A"/>
    <a:srgbClr val="F80B8D"/>
    <a:srgbClr val="007B00"/>
    <a:srgbClr val="04A6ED"/>
    <a:srgbClr val="0432FF"/>
    <a:srgbClr val="00D26A"/>
    <a:srgbClr val="7121FF"/>
    <a:srgbClr val="F3E8B2"/>
    <a:srgbClr val="EDF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1" autoAdjust="0"/>
    <p:restoredTop sz="94994" autoAdjust="0"/>
  </p:normalViewPr>
  <p:slideViewPr>
    <p:cSldViewPr snapToGrid="0" snapToObjects="1">
      <p:cViewPr>
        <p:scale>
          <a:sx n="155" d="100"/>
          <a:sy n="155" d="100"/>
        </p:scale>
        <p:origin x="344" y="3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presProps" Target="presProps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theme" Target="theme/theme1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handoutMaster" Target="handoutMasters/handoutMaster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viewProps" Target="viewProps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tableStyles" Target="tableStyles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notesMaster" Target="notesMasters/notesMaster1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bern/Desktop/mac-repo/midterm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'ps-3'!$B$1:$B$69</cx:f>
        <cx:lvl ptCount="69" formatCode="General">
          <cx:pt idx="0">94</cx:pt>
          <cx:pt idx="1">53</cx:pt>
          <cx:pt idx="2">97</cx:pt>
          <cx:pt idx="3">91</cx:pt>
          <cx:pt idx="4">80</cx:pt>
          <cx:pt idx="5">92</cx:pt>
          <cx:pt idx="6">98</cx:pt>
          <cx:pt idx="7">80</cx:pt>
          <cx:pt idx="8">91</cx:pt>
          <cx:pt idx="9">97</cx:pt>
          <cx:pt idx="10">100</cx:pt>
          <cx:pt idx="11">100</cx:pt>
          <cx:pt idx="12">93</cx:pt>
          <cx:pt idx="13">96</cx:pt>
          <cx:pt idx="14">78</cx:pt>
          <cx:pt idx="15">95</cx:pt>
          <cx:pt idx="16">31</cx:pt>
          <cx:pt idx="17">79</cx:pt>
          <cx:pt idx="18">92</cx:pt>
          <cx:pt idx="19">83</cx:pt>
          <cx:pt idx="20">89</cx:pt>
          <cx:pt idx="21">100</cx:pt>
          <cx:pt idx="22">68</cx:pt>
          <cx:pt idx="23">93</cx:pt>
          <cx:pt idx="24">67</cx:pt>
          <cx:pt idx="25">70</cx:pt>
          <cx:pt idx="26">88</cx:pt>
          <cx:pt idx="27">99</cx:pt>
          <cx:pt idx="28">100</cx:pt>
          <cx:pt idx="29">62</cx:pt>
          <cx:pt idx="30">99</cx:pt>
          <cx:pt idx="31">78</cx:pt>
          <cx:pt idx="32">79</cx:pt>
          <cx:pt idx="33">87</cx:pt>
          <cx:pt idx="34">93</cx:pt>
          <cx:pt idx="35">89</cx:pt>
          <cx:pt idx="36">99</cx:pt>
          <cx:pt idx="37">96</cx:pt>
          <cx:pt idx="38">88</cx:pt>
          <cx:pt idx="39">91</cx:pt>
          <cx:pt idx="40">84</cx:pt>
          <cx:pt idx="41">92</cx:pt>
          <cx:pt idx="42">96</cx:pt>
          <cx:pt idx="43">95</cx:pt>
          <cx:pt idx="44">97</cx:pt>
          <cx:pt idx="45">99</cx:pt>
          <cx:pt idx="46">100</cx:pt>
          <cx:pt idx="47">59</cx:pt>
          <cx:pt idx="48">88</cx:pt>
          <cx:pt idx="49">74</cx:pt>
          <cx:pt idx="50">101</cx:pt>
          <cx:pt idx="51">90</cx:pt>
          <cx:pt idx="52">34</cx:pt>
          <cx:pt idx="53">92</cx:pt>
          <cx:pt idx="54">74</cx:pt>
          <cx:pt idx="55">87</cx:pt>
          <cx:pt idx="56">100</cx:pt>
          <cx:pt idx="57">98</cx:pt>
          <cx:pt idx="58">85</cx:pt>
          <cx:pt idx="59">44</cx:pt>
          <cx:pt idx="60">90</cx:pt>
          <cx:pt idx="61">95</cx:pt>
          <cx:pt idx="62">51</cx:pt>
          <cx:pt idx="63">100</cx:pt>
          <cx:pt idx="64">96</cx:pt>
          <cx:pt idx="65">96</cx:pt>
          <cx:pt idx="66">99</cx:pt>
          <cx:pt idx="67">89</cx:pt>
          <cx:pt idx="68">100</cx:pt>
        </cx:lvl>
      </cx:numDim>
    </cx:data>
  </cx:chartData>
  <cx:chart>
    <cx:plotArea>
      <cx:plotAreaRegion>
        <cx:series layoutId="clusteredColumn" uniqueId="{6DAE45FC-9A54-F64A-9FDB-8BFA3FB26734}">
          <cx:dataPt idx="0">
            <cx:spPr>
              <a:solidFill>
                <a:srgbClr val="AE81FF"/>
              </a:solidFill>
            </cx:spPr>
          </cx:dataPt>
          <cx:dataPt idx="1">
            <cx:spPr>
              <a:solidFill>
                <a:srgbClr val="AE81FF"/>
              </a:solidFill>
            </cx:spPr>
          </cx:dataPt>
          <cx:dataPt idx="2">
            <cx:spPr>
              <a:solidFill>
                <a:srgbClr val="AE81FF"/>
              </a:solidFill>
            </cx:spPr>
          </cx:dataPt>
          <cx:dataPt idx="3">
            <cx:spPr>
              <a:solidFill>
                <a:srgbClr val="66D9ED"/>
              </a:solidFill>
            </cx:spPr>
          </cx:dataPt>
          <cx:dataPt idx="4">
            <cx:spPr>
              <a:solidFill>
                <a:srgbClr val="66D9ED"/>
              </a:solidFill>
            </cx:spPr>
          </cx:dataPt>
          <cx:dataPt idx="5">
            <cx:spPr>
              <a:solidFill>
                <a:srgbClr val="A6E22E"/>
              </a:solidFill>
            </cx:spPr>
          </cx:dataPt>
          <cx:dataPt idx="6">
            <cx:spPr>
              <a:solidFill>
                <a:srgbClr val="A6E22E"/>
              </a:solidFill>
            </cx:spPr>
          </cx:dataPt>
          <cx:dataPt idx="7">
            <cx:spPr>
              <a:solidFill>
                <a:srgbClr val="FD971F"/>
              </a:solidFill>
            </cx:spPr>
          </cx:dataPt>
          <cx:dataPt idx="8">
            <cx:spPr>
              <a:solidFill>
                <a:srgbClr val="FD971F"/>
              </a:solidFill>
            </cx:spPr>
          </cx:dataPt>
          <cx:dataPt idx="10"/>
          <cx:dataPt idx="11">
            <cx:spPr>
              <a:solidFill>
                <a:srgbClr val="F92671"/>
              </a:solidFill>
            </cx:spPr>
          </cx:dataPt>
          <cx:dataId val="0"/>
          <cx:layoutPr>
            <cx:binning intervalClosed="r" underflow="49" overflow="99">
              <cx:binSize val="5"/>
            </cx:binning>
          </cx:layoutPr>
        </cx:series>
      </cx:plotAreaRegion>
      <cx:axis id="0">
        <cx:catScaling gapWidth="0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44687-809C-FA16-989F-355D13E7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21416-0E80-0340-E3B4-F9D78FCA0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FAB2A-6CDF-C781-AA78-045C00800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34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7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000C-FE29-2AED-E497-C6386ED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803E9-5868-5AA2-9130-B1FCC0255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2A06-2F1D-F083-AE3A-E8139618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5BB0-78DD-6803-86DF-47EC851C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2054-BE90-7150-34AD-DBFD81471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8626A-DDAB-CC01-5C7C-DEE35809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3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4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C3EB-E326-B12A-9590-48A1B9B7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DA52D-8EDB-CBD5-E4D6-E46F32EA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28AEC-CAA0-F4A2-DB27-F6F45F71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D564-423B-F105-BDCF-9363D95C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3343B-CBFF-1820-16E9-4487D9955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0F983-9DDF-34CD-918F-F568B33C5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50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535E-BB88-C336-F181-63C36178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B729E-55DF-079D-8CBE-3E27BCD88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8BD44-8550-7497-D30B-C1743B257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18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D57D-C946-91AA-2A69-CE4DA3C8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0AD74-3E4F-B920-190E-F8315BEE7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DE701-C33C-9BA7-6172-357B20C7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7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5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6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6871"/>
            <a:ext cx="7886700" cy="326350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1pPr>
            <a:lvl2pPr marL="6858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2pPr>
            <a:lvl3pPr marL="10287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3pPr>
            <a:lvl4pPr marL="13716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4pPr>
            <a:lvl5pPr marL="17145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  <p:sldLayoutId id="2147483679" r:id="rId11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_kzr/status/1672497446705037312" TargetMode="External"/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emf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emf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8D5A6-32A0-2652-EEF4-4D303739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675592-4CD0-8082-9DFD-42108D0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2122A-5FA4-3F62-A4AA-DD29AA40B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A8A21-0804-BD89-8EAE-8733D8DE8698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Monday!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42E59-4375-ADF3-EEFB-095AC4142E90}"/>
              </a:ext>
            </a:extLst>
          </p:cNvPr>
          <p:cNvSpPr txBox="1"/>
          <p:nvPr/>
        </p:nvSpPr>
        <p:spPr>
          <a:xfrm>
            <a:off x="457200" y="2825642"/>
            <a:ext cx="848148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how long does it take to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find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(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search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for) something in...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an array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 linked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if the list is sorted?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407E8-C3CA-084E-69A8-3A6DDD13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062" y="254916"/>
            <a:ext cx="3289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[13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2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9832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195192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0819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F1776-1587-408C-27B1-DF04457F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07921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br>
              <a:rPr lang="en-US"/>
            </a:br>
            <a:r>
              <a:rPr lang="en-US" sz="1800"/>
              <a:t>(otherwise your "binary search" degrades into linear search of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135052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A15DC-52FD-737C-F392-AFBFCEA9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new node to a binary search tree</a:t>
            </a:r>
            <a:br>
              <a:rPr lang="en-US"/>
            </a:br>
            <a:r>
              <a:rPr lang="en-US" sz="3200"/>
              <a:t>(the naive (simple but bad) method)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3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 binary search tree,</a:t>
            </a:r>
            <a:br>
              <a:rPr lang="en-US"/>
            </a:br>
            <a:r>
              <a:rPr lang="en-US" b="1">
                <a:latin typeface="+mj-lt"/>
              </a:rPr>
              <a:t>add</a:t>
            </a:r>
            <a:r>
              <a:rPr lang="en-US"/>
              <a:t> starts out just like </a:t>
            </a:r>
            <a:r>
              <a:rPr lang="en-US" b="1">
                <a:latin typeface="+mj-lt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40681290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keep going until you hit a </a:t>
            </a:r>
            <a:r>
              <a:rPr lang="en-US">
                <a:latin typeface="+mj-lt"/>
              </a:rPr>
              <a:t>null</a:t>
            </a:r>
            <a:r>
              <a:rPr lang="en-US"/>
              <a:t> node</a:t>
            </a:r>
            <a:br>
              <a:rPr lang="en-US"/>
            </a:br>
            <a:br>
              <a:rPr lang="en-US"/>
            </a:br>
            <a:r>
              <a:rPr lang="en-US"/>
              <a:t>put the new node there 🙂👍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802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548132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5739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622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342048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9709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93676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0000FF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0628062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accent3"/>
          </a:solidFill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840921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286415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78076-EA94-9F15-6619-E62C5EDA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approach to adding a new node good?</a:t>
            </a:r>
            <a:br>
              <a:rPr lang="en-US"/>
            </a:br>
            <a:br>
              <a:rPr lang="en-US"/>
            </a:br>
            <a:r>
              <a:rPr lang="en-US" b="1"/>
              <a:t>hint:</a:t>
            </a:r>
            <a:r>
              <a:rPr lang="en-US"/>
              <a:t> no.</a:t>
            </a:r>
          </a:p>
        </p:txBody>
      </p:sp>
    </p:spTree>
    <p:extLst>
      <p:ext uri="{BB962C8B-B14F-4D97-AF65-F5344CB8AC3E}">
        <p14:creationId xmlns:p14="http://schemas.microsoft.com/office/powerpoint/2010/main" val="24914785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498A-AA54-6F96-D033-008C2A6D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1691D-5BDB-F594-C165-4009F489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self-balancing</a:t>
            </a:r>
            <a:br>
              <a:rPr lang="en-US" sz="4800"/>
            </a:br>
            <a:r>
              <a:rPr lang="en-US" sz="4800"/>
              <a:t>binary search trees</a:t>
            </a:r>
            <a:br>
              <a:rPr lang="en-US" sz="4800"/>
            </a:br>
            <a:br>
              <a:rPr lang="en-US" sz="4800"/>
            </a:br>
            <a:r>
              <a:rPr lang="en-US" sz="4800" b="1"/>
              <a:t>note:</a:t>
            </a:r>
            <a:r>
              <a:rPr lang="en-US" sz="4800"/>
              <a:t>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645357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31D578-E9D0-5218-44C2-D16690CA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9" y="568411"/>
            <a:ext cx="6948300" cy="39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469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0389D-FFD9-42FC-37A9-A869EC30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BBDE7-AB92-A153-A8FB-BF1A62BD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uses of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142168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867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29BB5-AB9F-6A13-4C94-5AF5FA46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DB4B7-13B3-8D8D-1795-9849D33C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881188" algn="l"/>
              </a:tabLst>
            </a:pPr>
            <a:r>
              <a:rPr lang="en-US"/>
              <a:t>tree map (implement a map)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85B00-3DD6-9443-85BB-1B234CC15D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you can implement the map interface using a BST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NOTE: this is NOT a hash map!—no hashing is involved!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>
                <a:latin typeface="+mj-lt"/>
              </a:rPr>
              <a:t>class Node {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    </a:t>
            </a:r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String key;</a:t>
            </a:r>
            <a:r>
              <a:rPr lang="en-US" sz="1400" b="1">
                <a:latin typeface="+mj-lt"/>
              </a:rPr>
              <a:t>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//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NOTE: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BST is sorted by key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+mj-lt"/>
              </a:rPr>
              <a:t>Integer value;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leftChild;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rightChild;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400">
                <a:latin typeface="+mj-lt"/>
              </a:rPr>
              <a:t>class TreeMap {</a:t>
            </a:r>
            <a:br>
              <a:rPr lang="en-US" sz="1400">
                <a:latin typeface="+mj-lt"/>
              </a:rPr>
            </a:br>
            <a:r>
              <a:rPr lang="en-US" sz="1400">
                <a:latin typeface="+mj-lt"/>
              </a:rPr>
              <a:t>    Node root;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ValueType get(KeyType)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void put(ValueType, 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D7822-6851-B933-9286-3E6F792B29EE}"/>
              </a:ext>
            </a:extLst>
          </p:cNvPr>
          <p:cNvGrpSpPr/>
          <p:nvPr/>
        </p:nvGrpSpPr>
        <p:grpSpPr>
          <a:xfrm>
            <a:off x="5386324" y="1826145"/>
            <a:ext cx="3242995" cy="3075890"/>
            <a:chOff x="6865731" y="1690293"/>
            <a:chExt cx="1228545" cy="11652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E9708B-ECC3-341F-3840-A43E45B95136}"/>
                </a:ext>
              </a:extLst>
            </p:cNvPr>
            <p:cNvSpPr/>
            <p:nvPr/>
          </p:nvSpPr>
          <p:spPr>
            <a:xfrm>
              <a:off x="7198202" y="1690293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"Ditto"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132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0AE3FB8-E2C9-D554-6DF4-F7309FEA47E0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143741" y="2164885"/>
              <a:ext cx="135889" cy="12953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1241536-AB64-8640-644F-08FC5ADC8B3E}"/>
                </a:ext>
              </a:extLst>
            </p:cNvPr>
            <p:cNvCxnSpPr>
              <a:cxnSpLocks/>
              <a:stCxn id="5" idx="5"/>
              <a:endCxn id="9" idx="0"/>
            </p:cNvCxnSpPr>
            <p:nvPr/>
          </p:nvCxnSpPr>
          <p:spPr>
            <a:xfrm>
              <a:off x="7672794" y="2164885"/>
              <a:ext cx="143472" cy="13462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24EA55-5AB3-7592-D1A5-FF9174881A60}"/>
                </a:ext>
              </a:extLst>
            </p:cNvPr>
            <p:cNvSpPr/>
            <p:nvPr/>
          </p:nvSpPr>
          <p:spPr>
            <a:xfrm>
              <a:off x="6865731" y="2294420"/>
              <a:ext cx="556019" cy="5560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"Arbok"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E3537-C539-1C07-2BF9-9205BD4FF1A7}"/>
                </a:ext>
              </a:extLst>
            </p:cNvPr>
            <p:cNvSpPr/>
            <p:nvPr/>
          </p:nvSpPr>
          <p:spPr>
            <a:xfrm>
              <a:off x="7538257" y="2299514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"Mew"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9618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A141-D83E-C5C5-36B0-6AD3FA82E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1E1551-EF85-ABDE-DC43-4BD9B667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binary tree 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9463524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47EF-4AF9-81A0-CCFE-16DF3698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0B2312-749E-985A-7D46-45527F64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binary tree 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13627077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47B1-15AC-70DB-18CC-2E8FCBDD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C1EE2-6724-B275-B55C-C256B976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traversal orders (of a binary tree)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FAE5A-4669-539C-5EB1-F5FABACB6B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pre-order</a:t>
            </a:r>
            <a:r>
              <a:rPr lang="en-US"/>
              <a:t> = self, left, right</a:t>
            </a:r>
          </a:p>
          <a:p>
            <a:pPr lvl="1"/>
            <a:r>
              <a:rPr lang="en-US"/>
              <a:t>3, 1, 0, 2, 5, 4, 6</a:t>
            </a:r>
          </a:p>
          <a:p>
            <a:r>
              <a:rPr lang="en-US" b="1"/>
              <a:t>in-order</a:t>
            </a:r>
            <a:r>
              <a:rPr lang="en-US"/>
              <a:t> = left, self, right</a:t>
            </a:r>
          </a:p>
          <a:p>
            <a:pPr lvl="1"/>
            <a:r>
              <a:rPr lang="en-US"/>
              <a:t>0, 1, 2, 3, 4, 5, 6</a:t>
            </a:r>
          </a:p>
          <a:p>
            <a:r>
              <a:rPr lang="en-US" b="1"/>
              <a:t>post-order</a:t>
            </a:r>
            <a:r>
              <a:rPr lang="en-US"/>
              <a:t> = left, right, self</a:t>
            </a:r>
          </a:p>
          <a:p>
            <a:pPr lvl="1"/>
            <a:r>
              <a:rPr lang="en-US"/>
              <a:t>0, 2, 1, 4, 6, 5, 3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pre-order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self, right,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3, 5, 6, 4, 1, 2, 0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in-order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self,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6, 5, 4, 3, 2, 1, 0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post-order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left, self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6, 4, 5, 2, 0, 1, 3</a:t>
            </a:r>
          </a:p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3DB3E4-C254-C375-59DF-808D3F87A53B}"/>
              </a:ext>
            </a:extLst>
          </p:cNvPr>
          <p:cNvGrpSpPr/>
          <p:nvPr/>
        </p:nvGrpSpPr>
        <p:grpSpPr>
          <a:xfrm>
            <a:off x="5024975" y="1524963"/>
            <a:ext cx="3083601" cy="2093574"/>
            <a:chOff x="5603199" y="2571750"/>
            <a:chExt cx="3083601" cy="20935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9F6F6E-2550-8CE5-FDAE-E6C046B350D6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6308219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2A9CE-9394-A3BC-A786-7CF63D3A3E76}"/>
                </a:ext>
              </a:extLst>
            </p:cNvPr>
            <p:cNvCxnSpPr>
              <a:cxnSpLocks/>
              <a:stCxn id="8" idx="5"/>
              <a:endCxn id="14" idx="0"/>
            </p:cNvCxnSpPr>
            <p:nvPr/>
          </p:nvCxnSpPr>
          <p:spPr>
            <a:xfrm>
              <a:off x="7345590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749F64-FB3C-567F-6DEE-21F8FA75CE08}"/>
                </a:ext>
              </a:extLst>
            </p:cNvPr>
            <p:cNvSpPr/>
            <p:nvPr/>
          </p:nvSpPr>
          <p:spPr>
            <a:xfrm>
              <a:off x="6944409" y="257175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FA2313-A9F1-B63F-D3EF-C8D386A4F057}"/>
                </a:ext>
              </a:extLst>
            </p:cNvPr>
            <p:cNvSpPr/>
            <p:nvPr/>
          </p:nvSpPr>
          <p:spPr>
            <a:xfrm>
              <a:off x="6073213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9381A-B732-9109-7838-1F5CCBEC6B9D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838206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5090BD-B85A-FA55-62A6-B15D7D88EA15}"/>
                </a:ext>
              </a:extLst>
            </p:cNvPr>
            <p:cNvCxnSpPr>
              <a:cxnSpLocks/>
              <a:stCxn id="9" idx="5"/>
              <a:endCxn id="13" idx="0"/>
            </p:cNvCxnSpPr>
            <p:nvPr/>
          </p:nvCxnSpPr>
          <p:spPr>
            <a:xfrm>
              <a:off x="6474395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2815FC-D78A-E1B5-6357-DEE0C7A80CBD}"/>
                </a:ext>
              </a:extLst>
            </p:cNvPr>
            <p:cNvSpPr/>
            <p:nvPr/>
          </p:nvSpPr>
          <p:spPr>
            <a:xfrm>
              <a:off x="5603199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1B25-A0C7-48C2-DC00-7C8922F8142E}"/>
                </a:ext>
              </a:extLst>
            </p:cNvPr>
            <p:cNvSpPr/>
            <p:nvPr/>
          </p:nvSpPr>
          <p:spPr>
            <a:xfrm>
              <a:off x="6474395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AF9147-C559-6A42-09D3-3C8CFCB16C96}"/>
                </a:ext>
              </a:extLst>
            </p:cNvPr>
            <p:cNvSpPr/>
            <p:nvPr/>
          </p:nvSpPr>
          <p:spPr>
            <a:xfrm>
              <a:off x="7815604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0427F7-99E1-35E2-44DC-AE5092F31982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7580597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9AEAB9-5336-63DB-D0AF-7B9AF1DA4441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216786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A6919B-876A-C343-1781-9BC426243AE3}"/>
                </a:ext>
              </a:extLst>
            </p:cNvPr>
            <p:cNvSpPr/>
            <p:nvPr/>
          </p:nvSpPr>
          <p:spPr>
            <a:xfrm>
              <a:off x="7345590" y="4195310"/>
              <a:ext cx="470014" cy="47001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5C21E-38E3-128C-81DF-A077F9197033}"/>
                </a:ext>
              </a:extLst>
            </p:cNvPr>
            <p:cNvSpPr/>
            <p:nvPr/>
          </p:nvSpPr>
          <p:spPr>
            <a:xfrm>
              <a:off x="8216786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5819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FA6E-F9CA-C89B-1124-83F4FC351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C0402B-01A8-610E-73D3-CCEED430BA56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1848095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A1805-469D-5412-25C8-89B86CA56B47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2754727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9BDE2F-2EE3-8E7B-C1FD-A6A7F474BCC8}"/>
              </a:ext>
            </a:extLst>
          </p:cNvPr>
          <p:cNvSpPr/>
          <p:nvPr/>
        </p:nvSpPr>
        <p:spPr>
          <a:xfrm>
            <a:off x="2183003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219ECF-7982-E72E-6068-D7F13DA8C8CD}"/>
              </a:ext>
            </a:extLst>
          </p:cNvPr>
          <p:cNvSpPr/>
          <p:nvPr/>
        </p:nvSpPr>
        <p:spPr>
          <a:xfrm>
            <a:off x="151318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*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D7F0D8-3D9D-F3D2-7AA8-85AAB13E93AB}"/>
              </a:ext>
            </a:extLst>
          </p:cNvPr>
          <p:cNvSpPr/>
          <p:nvPr/>
        </p:nvSpPr>
        <p:spPr>
          <a:xfrm>
            <a:off x="275472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6E533A-2434-453C-837F-A4609F1EACC4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1178279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EBFAC9-A5E7-A19A-C1D5-ED0EBD028810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2084911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98482D0-E464-9F73-BDB7-2677976B13D9}"/>
              </a:ext>
            </a:extLst>
          </p:cNvPr>
          <p:cNvSpPr/>
          <p:nvPr/>
        </p:nvSpPr>
        <p:spPr>
          <a:xfrm>
            <a:off x="84337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6B6562-239A-B53F-938E-3486DA036AB3}"/>
              </a:ext>
            </a:extLst>
          </p:cNvPr>
          <p:cNvSpPr/>
          <p:nvPr/>
        </p:nvSpPr>
        <p:spPr>
          <a:xfrm>
            <a:off x="208491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948D5AF8-1196-A643-B963-1B53A9CD5CD3}"/>
              </a:ext>
            </a:extLst>
          </p:cNvPr>
          <p:cNvSpPr txBox="1">
            <a:spLocks/>
          </p:cNvSpPr>
          <p:nvPr/>
        </p:nvSpPr>
        <p:spPr>
          <a:xfrm>
            <a:off x="275472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+ 4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6571D457-3A64-864F-DA07-173551D6DF6D}"/>
              </a:ext>
            </a:extLst>
          </p:cNvPr>
          <p:cNvSpPr txBox="1">
            <a:spLocks/>
          </p:cNvSpPr>
          <p:nvPr/>
        </p:nvSpPr>
        <p:spPr>
          <a:xfrm>
            <a:off x="1323134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2 * 3</a:t>
            </a:r>
          </a:p>
        </p:txBody>
      </p:sp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EA1763EF-F420-1E0B-8A68-F631FD49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83" y="228682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8DCE-1337-3524-1F62-FD6F26312984}"/>
              </a:ext>
            </a:extLst>
          </p:cNvPr>
          <p:cNvSpPr txBox="1"/>
          <p:nvPr/>
        </p:nvSpPr>
        <p:spPr>
          <a:xfrm>
            <a:off x="4386183" y="1023063"/>
            <a:ext cx="2796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who's that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traversal order?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89E04-8BF9-3C66-840C-7EECE5334806}"/>
              </a:ext>
            </a:extLst>
          </p:cNvPr>
          <p:cNvSpPr txBox="1"/>
          <p:nvPr/>
        </p:nvSpPr>
        <p:spPr>
          <a:xfrm>
            <a:off x="6593977" y="1537939"/>
            <a:ext cx="279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in-order!</a:t>
            </a:r>
          </a:p>
        </p:txBody>
      </p:sp>
    </p:spTree>
    <p:extLst>
      <p:ext uri="{BB962C8B-B14F-4D97-AF65-F5344CB8AC3E}">
        <p14:creationId xmlns:p14="http://schemas.microsoft.com/office/powerpoint/2010/main" val="37645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CE04-7FAA-0925-3965-9C4278C2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EDA2DE-CFE5-4875-EA70-D991452A5D63}"/>
              </a:ext>
            </a:extLst>
          </p:cNvPr>
          <p:cNvSpPr txBox="1"/>
          <p:nvPr/>
        </p:nvSpPr>
        <p:spPr>
          <a:xfrm>
            <a:off x="457200" y="1516076"/>
            <a:ext cx="8229600" cy="2111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void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recurse(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self)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NOTE: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rearranging these 3 lines gives you all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3! ("three factorial") = 6 traversal orders   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(self.leftChild  !=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recurse(self.leftChild);  }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System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.out.print(self.value +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" "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if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(self.rightChild !=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 { recurse(self.rightChild);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25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44C1122-7247-3BEA-928C-194EA5F239DE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110684" y="-37074"/>
            <a:ext cx="4213654" cy="5509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66D9ED"/>
              </a:solidFill>
              <a:effectLst/>
              <a:uLnTx/>
              <a:uFillTx/>
              <a:latin typeface="Arial"/>
              <a:ea typeface="Segoe UI Emoji" panose="020B0502040204020203" pitchFamily="34" charset="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See You Back In Person on Wednesday Wednesday!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traversal order demo; heaps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2C445FC-044C-E522-22B0-8850300DE6F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1D9E697-2BDC-A19B-E28C-7F29DC170A24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FB8B4A4-27DD-1228-557A-514E52A5A6B8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67F662-264B-4DEE-5087-2066C108BA80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FDA48B3-A886-05DA-F47C-D51AAA9D07A4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4313EB-D8A7-4687-6054-A526086C44E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B71431E-682F-D3E1-13F5-DE88415F1B4C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8B956D-0642-3FDC-8A2F-473A242F3164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DAA1344-FADF-B2DE-EF85-45E7CB02F08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17CB834-1B0C-929E-2574-19EA803440A9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7344711-3A46-EAB2-BD77-BF9C1D8B953F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77DB02F-57AF-F6C8-2B31-7D594C7B22DB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EB8169C-5745-31C5-6AC7-766C80655B72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616916-8290-6F88-75BB-6C10EA70940F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F015588-8B8A-FB80-35E0-8FB5CEF41E49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6D642D7-FA00-60B1-6179-55644779A5E4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639566-CF45-2BF2-54FB-5FA15ED6F092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A333399-2BA2-FF1A-FCC0-4C59CA6B4EF1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E6FF552-BDDA-4426-C95F-C38427D4CA4B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99A2E5-674A-B6A8-0CC6-08A8CBEB2213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5BEBDA6-16E5-6C98-B15D-23F713014255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6E4834D-EA05-9458-742D-662C7994160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2206696-B4CA-23C4-02E0-EA81962BC1BE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58B301E-B87C-77C2-25BF-DCF722535BC6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48FA4C3-4C04-4257-CEBD-114D8A029371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619170D-547F-B3F3-9098-8D0A0EC7144F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1E99BB5-5EA5-9FF9-D161-6F6034963734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7F45327-9667-E48E-DE2D-4343E0A61F7F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085A23-9A4C-6A60-61A2-7EE24D42F00D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1E46D64-4D3D-E36C-3086-D056EA933C81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58E657A-CCB9-6E86-E651-A15A1885D52D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65BBAAD-7156-DF5C-136C-39444DD95E58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874235B-E553-AA79-5CF8-73611D9F5C6C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E98576F-7023-7A91-6534-59BB6E7354A1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D8DCADC-D269-A446-9572-4FC833AB3117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83CB36A-DA37-A6D9-5258-9FD903517FE0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DC917FB-D1D3-35A0-E6E4-AC807F31F980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8D9AAC7-3A8F-470F-20C7-F829AC51E634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D150688-1B07-15B3-25BC-1479C82AC9E6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2E762E0-8095-9A0B-8104-D8527705FFD2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29D1239-8FC1-FC09-812B-31F59636E67A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4F5495B-2784-E9AC-B5F8-2A4283DB6AC3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1386E89-DC42-1C9B-A53E-FB101270A9A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0FD16CA-4D86-3C3C-5656-33E9487679C2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8B66602-49E8-1846-D043-944A047FB75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7679F66-0111-2EDF-F912-D766DC94E306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E8E1ECD-4AF9-1421-7C3B-ACEDEDA7D1E9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FB5220E-8739-9837-7A89-44AED92356B3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78F6BDB-7D76-C209-89DA-5E95CF763D37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C15E06A-B502-0E47-B509-84B07F0471A4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BF69E10-6177-6DB7-9B82-159B1C15BDEF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EEAA3FB8-4BD0-9A8D-838D-8F91156543D4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208FD6B1-637F-484E-5BDC-71DAFA252538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9409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44C1122-7247-3BEA-928C-194EA5F239DE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2C445FC-044C-E522-22B0-8850300DE6F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1D9E697-2BDC-A19B-E28C-7F29DC170A24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FB8B4A4-27DD-1228-557A-514E52A5A6B8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67F662-264B-4DEE-5087-2066C108BA80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FDA48B3-A886-05DA-F47C-D51AAA9D07A4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4313EB-D8A7-4687-6054-A526086C44E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B71431E-682F-D3E1-13F5-DE88415F1B4C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8B956D-0642-3FDC-8A2F-473A242F3164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DAA1344-FADF-B2DE-EF85-45E7CB02F08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17CB834-1B0C-929E-2574-19EA803440A9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7344711-3A46-EAB2-BD77-BF9C1D8B953F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77DB02F-57AF-F6C8-2B31-7D594C7B22DB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EB8169C-5745-31C5-6AC7-766C80655B72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616916-8290-6F88-75BB-6C10EA70940F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F015588-8B8A-FB80-35E0-8FB5CEF41E49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6D642D7-FA00-60B1-6179-55644779A5E4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639566-CF45-2BF2-54FB-5FA15ED6F092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A333399-2BA2-FF1A-FCC0-4C59CA6B4EF1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E6FF552-BDDA-4426-C95F-C38427D4CA4B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99A2E5-674A-B6A8-0CC6-08A8CBEB2213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5BEBDA6-16E5-6C98-B15D-23F713014255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6E4834D-EA05-9458-742D-662C7994160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2206696-B4CA-23C4-02E0-EA81962BC1BE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58B301E-B87C-77C2-25BF-DCF722535BC6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48FA4C3-4C04-4257-CEBD-114D8A029371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619170D-547F-B3F3-9098-8D0A0EC7144F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1E99BB5-5EA5-9FF9-D161-6F6034963734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7F45327-9667-E48E-DE2D-4343E0A61F7F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085A23-9A4C-6A60-61A2-7EE24D42F00D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1E46D64-4D3D-E36C-3086-D056EA933C81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58E657A-CCB9-6E86-E651-A15A1885D52D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65BBAAD-7156-DF5C-136C-39444DD95E58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874235B-E553-AA79-5CF8-73611D9F5C6C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E98576F-7023-7A91-6534-59BB6E7354A1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D8DCADC-D269-A446-9572-4FC833AB3117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83CB36A-DA37-A6D9-5258-9FD903517FE0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DC917FB-D1D3-35A0-E6E4-AC807F31F980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8D9AAC7-3A8F-470F-20C7-F829AC51E634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D150688-1B07-15B3-25BC-1479C82AC9E6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2E762E0-8095-9A0B-8104-D8527705FFD2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29D1239-8FC1-FC09-812B-31F59636E67A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4F5495B-2784-E9AC-B5F8-2A4283DB6AC3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1386E89-DC42-1C9B-A53E-FB101270A9A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0FD16CA-4D86-3C3C-5656-33E9487679C2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8B66602-49E8-1846-D043-944A047FB75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7679F66-0111-2EDF-F912-D766DC94E306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E8E1ECD-4AF9-1421-7C3B-ACEDEDA7D1E9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FB5220E-8739-9837-7A89-44AED92356B3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78F6BDB-7D76-C209-89DA-5E95CF763D37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C15E06A-B502-0E47-B509-84B07F0471A4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BF69E10-6177-6DB7-9B82-159B1C15BDEF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EEAA3FB8-4BD0-9A8D-838D-8F91156543D4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4A19CE-55B0-335E-B89F-BDE33A38E7D2}"/>
              </a:ext>
            </a:extLst>
          </p:cNvPr>
          <p:cNvSpPr txBox="1"/>
          <p:nvPr/>
        </p:nvSpPr>
        <p:spPr>
          <a:xfrm>
            <a:off x="110684" y="-37074"/>
            <a:ext cx="4213654" cy="5509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66D9ED"/>
              </a:solidFill>
              <a:effectLst/>
              <a:uLnTx/>
              <a:uFillTx/>
              <a:latin typeface="Arial"/>
              <a:ea typeface="Segoe UI Emoji" panose="020B0502040204020203" pitchFamily="34" charset="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See You Back In Person on Wednesday Wednesday!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traversal order demo; heaps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B7287-8E60-D447-EC41-F43870933E48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9692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6667B7-E8EF-37D7-3B3F-BD539E97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15815482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something to ponder:</a:t>
            </a:r>
            <a:br>
              <a:rPr lang="en-US" b="1"/>
            </a:br>
            <a:r>
              <a:rPr lang="en-US"/>
              <a:t>what will this pseducode do?</a:t>
            </a:r>
            <a:br>
              <a:rPr lang="en-US"/>
            </a:br>
            <a:br>
              <a:rPr lang="en-US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binarySearchTree = BinarySearchTree()</a:t>
            </a:r>
            <a:b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array = [ 1, 2, 5, 6, 7, 9, 12, 17 ]</a:t>
            </a:r>
            <a:b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for element in array:</a:t>
            </a:r>
            <a:b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  binarySearchTree.add(element)</a:t>
            </a:r>
            <a:br>
              <a:rPr lang="en-US"/>
            </a:b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3987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154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7CEAD8-6443-709A-DAFC-853CC557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TODO (Jim): Live-code traversal orders</a:t>
            </a:r>
            <a:br>
              <a:rPr lang="en-US" sz="3600"/>
            </a:br>
            <a:r>
              <a:rPr lang="en-US" sz="3600"/>
              <a:t>(Feel free to follow along or race.)</a:t>
            </a:r>
          </a:p>
        </p:txBody>
      </p:sp>
    </p:spTree>
    <p:extLst>
      <p:ext uri="{BB962C8B-B14F-4D97-AF65-F5344CB8AC3E}">
        <p14:creationId xmlns:p14="http://schemas.microsoft.com/office/powerpoint/2010/main" val="35149755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381B6-FE30-609E-5852-376492D2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33028055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</a:t>
            </a:r>
            <a:br>
              <a:rPr lang="en-US"/>
            </a:br>
            <a:r>
              <a:rPr lang="en-US"/>
              <a:t>max binary heap</a:t>
            </a:r>
          </a:p>
        </p:txBody>
      </p:sp>
    </p:spTree>
    <p:extLst>
      <p:ext uri="{BB962C8B-B14F-4D97-AF65-F5344CB8AC3E}">
        <p14:creationId xmlns:p14="http://schemas.microsoft.com/office/powerpoint/2010/main" val="22711275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this class, when we say "</a:t>
            </a:r>
            <a:r>
              <a:rPr lang="en-US" b="1"/>
              <a:t>heap</a:t>
            </a:r>
            <a:r>
              <a:rPr lang="en-US"/>
              <a:t>" or "</a:t>
            </a:r>
            <a:r>
              <a:rPr lang="en-US" b="1"/>
              <a:t>max heap</a:t>
            </a:r>
            <a:r>
              <a:rPr lang="en-US"/>
              <a:t>", we mean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max binary heap</a:t>
            </a:r>
            <a:r>
              <a:rPr lang="en-US"/>
              <a:t>"</a:t>
            </a:r>
          </a:p>
          <a:p>
            <a:pPr lvl="1"/>
            <a:r>
              <a:rPr lang="en-US"/>
              <a:t>we might occasionally mention a "</a:t>
            </a:r>
            <a:r>
              <a:rPr lang="en-US" b="1"/>
              <a:t>min heap</a:t>
            </a:r>
            <a:r>
              <a:rPr lang="en-US"/>
              <a:t>", which means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</a:t>
            </a:r>
            <a:r>
              <a:rPr lang="en-US" b="1">
                <a:solidFill>
                  <a:schemeClr val="accent6"/>
                </a:solidFill>
              </a:rPr>
              <a:t>min</a:t>
            </a:r>
            <a:r>
              <a:rPr lang="en-US" b="1"/>
              <a:t> binary heap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42463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/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(depths, rows)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"as far to to the left as possible"</a:t>
            </a:r>
          </a:p>
          <a:p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C85F5B-E65B-9D0E-FBC7-A1A35E6B716A}"/>
              </a:ext>
            </a:extLst>
          </p:cNvPr>
          <p:cNvGrpSpPr/>
          <p:nvPr/>
        </p:nvGrpSpPr>
        <p:grpSpPr>
          <a:xfrm>
            <a:off x="652399" y="2107692"/>
            <a:ext cx="7839202" cy="2402203"/>
            <a:chOff x="0" y="2416928"/>
            <a:chExt cx="9219946" cy="28253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BD100AA-F0A3-188B-3592-4CC1EFA84489}"/>
                </a:ext>
              </a:extLst>
            </p:cNvPr>
            <p:cNvGrpSpPr/>
            <p:nvPr/>
          </p:nvGrpSpPr>
          <p:grpSpPr>
            <a:xfrm>
              <a:off x="0" y="2416928"/>
              <a:ext cx="3966470" cy="1847433"/>
              <a:chOff x="1726685" y="2227592"/>
              <a:chExt cx="8194564" cy="3816722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F405A86-4D68-CB1F-87F5-4581588B81F6}"/>
                  </a:ext>
                </a:extLst>
              </p:cNvPr>
              <p:cNvCxnSpPr>
                <a:cxnSpLocks/>
                <a:stCxn id="111" idx="3"/>
                <a:endCxn id="112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FF7376B-D6FC-8A87-763B-6F24138B7FDB}"/>
                  </a:ext>
                </a:extLst>
              </p:cNvPr>
              <p:cNvCxnSpPr>
                <a:cxnSpLocks/>
                <a:stCxn id="111" idx="5"/>
                <a:endCxn id="117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9DCB7FE-F6D6-98E9-DCB4-C48A04CCE811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DE1C96-516E-9092-4708-94DE64207B00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E0706DA4-E2CE-7B75-044E-3B0C8F58935A}"/>
                  </a:ext>
                </a:extLst>
              </p:cNvPr>
              <p:cNvCxnSpPr>
                <a:cxnSpLocks/>
                <a:stCxn id="112" idx="3"/>
                <a:endCxn id="11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14239E4-0D80-3E07-56FA-07A9506C03CE}"/>
                  </a:ext>
                </a:extLst>
              </p:cNvPr>
              <p:cNvCxnSpPr>
                <a:cxnSpLocks/>
                <a:stCxn id="112" idx="5"/>
                <a:endCxn id="116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A7496A3-CCA6-335F-2E03-E89875260567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109BC05-79E2-286D-2E78-0F97C9F981D0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8F116B-3DE5-513A-6EFC-706739CCB078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5C59587-DA0D-55CC-27BF-FA60FC45F329}"/>
                  </a:ext>
                </a:extLst>
              </p:cNvPr>
              <p:cNvCxnSpPr>
                <a:cxnSpLocks/>
                <a:stCxn id="117" idx="3"/>
                <a:endCxn id="120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24F97B6-9DE7-F449-1C2A-0EC886795D96}"/>
                  </a:ext>
                </a:extLst>
              </p:cNvPr>
              <p:cNvCxnSpPr>
                <a:cxnSpLocks/>
                <a:stCxn id="117" idx="5"/>
                <a:endCxn id="121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0D6BF9F-5EBE-F8B6-309C-252B4FB817BE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53DFBF9-AFA0-A325-0A7D-BD8ED0EE1B8F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2F7B8197-CC2E-7B07-C163-3111D15D35B5}"/>
                  </a:ext>
                </a:extLst>
              </p:cNvPr>
              <p:cNvCxnSpPr>
                <a:cxnSpLocks/>
                <a:stCxn id="124" idx="3"/>
                <a:endCxn id="125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25ED01B7-6F44-56AF-B46B-0FBCCE539B2E}"/>
                  </a:ext>
                </a:extLst>
              </p:cNvPr>
              <p:cNvCxnSpPr>
                <a:cxnSpLocks/>
                <a:stCxn id="124" idx="5"/>
                <a:endCxn id="128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22F0D65-8537-C7BD-89CB-847640A6F842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0C4F804-1AAB-B55C-B28C-915B4B0CA2D4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6741CF5B-D4A7-E561-1006-CBFDEDD607DC}"/>
                  </a:ext>
                </a:extLst>
              </p:cNvPr>
              <p:cNvCxnSpPr>
                <a:cxnSpLocks/>
                <a:stCxn id="125" idx="3"/>
                <a:endCxn id="127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8355587-E570-B14A-36A9-73B7D7C0B57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A760F59-B2A5-699E-2398-6B1AEF1226FF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44C732E-9D4D-0292-F5B4-1986EC40EB19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1FFEE96C-5B83-5E6A-E6B3-CEEBF092D7B8}"/>
                  </a:ext>
                </a:extLst>
              </p:cNvPr>
              <p:cNvCxnSpPr>
                <a:cxnSpLocks/>
                <a:stCxn id="129" idx="3"/>
                <a:endCxn id="111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E1FB661-54B6-4B5F-2B07-CA33A04D71F7}"/>
                  </a:ext>
                </a:extLst>
              </p:cNvPr>
              <p:cNvCxnSpPr>
                <a:cxnSpLocks/>
                <a:stCxn id="129" idx="5"/>
                <a:endCxn id="124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32CE542-DC30-53A9-CD08-A218E27E0807}"/>
                </a:ext>
              </a:extLst>
            </p:cNvPr>
            <p:cNvGrpSpPr/>
            <p:nvPr/>
          </p:nvGrpSpPr>
          <p:grpSpPr>
            <a:xfrm>
              <a:off x="4672685" y="2416928"/>
              <a:ext cx="4192967" cy="1847433"/>
              <a:chOff x="1726685" y="2227592"/>
              <a:chExt cx="8662497" cy="3816722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95D671F9-8E25-A18A-C165-CC0A458033C1}"/>
                  </a:ext>
                </a:extLst>
              </p:cNvPr>
              <p:cNvCxnSpPr>
                <a:cxnSpLocks/>
                <a:stCxn id="135" idx="3"/>
                <a:endCxn id="136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E1786D7A-8FAB-AE16-A2A8-D2FC32A8B057}"/>
                  </a:ext>
                </a:extLst>
              </p:cNvPr>
              <p:cNvCxnSpPr>
                <a:cxnSpLocks/>
                <a:stCxn id="135" idx="5"/>
                <a:endCxn id="141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AA24A63F-1A12-F868-A180-95B32B2D3FE7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D401715-7C74-BE3C-F664-76F14CE4F0EA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61700DE-2778-2FA5-A46C-E483E4A458AF}"/>
                  </a:ext>
                </a:extLst>
              </p:cNvPr>
              <p:cNvCxnSpPr>
                <a:cxnSpLocks/>
                <a:stCxn id="136" idx="3"/>
                <a:endCxn id="139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EFE41C8-C14E-5C57-ADE4-DCFFEBC12040}"/>
                  </a:ext>
                </a:extLst>
              </p:cNvPr>
              <p:cNvCxnSpPr>
                <a:cxnSpLocks/>
                <a:stCxn id="136" idx="5"/>
                <a:endCxn id="140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DE5B0A2-EF4B-1DDA-D900-F46C85F77D86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5F833F2-D183-6301-575D-9A17EC033546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6CB7B39-BCDA-47E6-8095-699A3ED2910B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A67EDDF3-8ABA-CA89-CDDD-1F5F081B8A05}"/>
                  </a:ext>
                </a:extLst>
              </p:cNvPr>
              <p:cNvCxnSpPr>
                <a:cxnSpLocks/>
                <a:stCxn id="141" idx="3"/>
                <a:endCxn id="144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4660C976-217C-1D7D-6950-BE7CD39754E1}"/>
                  </a:ext>
                </a:extLst>
              </p:cNvPr>
              <p:cNvCxnSpPr>
                <a:cxnSpLocks/>
                <a:endCxn id="145" idx="0"/>
              </p:cNvCxnSpPr>
              <p:nvPr/>
            </p:nvCxnSpPr>
            <p:spPr>
              <a:xfrm>
                <a:off x="9765271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3EEA409-73C0-AF66-E185-3B79924D90D6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9B08090-6F77-A93A-AA93-4B548E5BF521}"/>
                  </a:ext>
                </a:extLst>
              </p:cNvPr>
              <p:cNvSpPr/>
              <p:nvPr/>
            </p:nvSpPr>
            <p:spPr>
              <a:xfrm>
                <a:off x="9765271" y="5420402"/>
                <a:ext cx="623911" cy="623912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8D35145B-C878-3156-41E1-B052AC7C4A4A}"/>
                  </a:ext>
                </a:extLst>
              </p:cNvPr>
              <p:cNvCxnSpPr>
                <a:cxnSpLocks/>
                <a:stCxn id="148" idx="3"/>
                <a:endCxn id="149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6FE17BF-AC64-6B4B-2675-59EFEFDCC17E}"/>
                  </a:ext>
                </a:extLst>
              </p:cNvPr>
              <p:cNvCxnSpPr>
                <a:cxnSpLocks/>
                <a:stCxn id="148" idx="5"/>
                <a:endCxn id="15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17E312D-D042-E9B4-61B2-70C1182762EB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D923368-1F6E-5E40-B95C-705187ACF58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DA30F805-EDDB-0010-AAC2-26D5CA3CF95D}"/>
                  </a:ext>
                </a:extLst>
              </p:cNvPr>
              <p:cNvCxnSpPr>
                <a:cxnSpLocks/>
                <a:stCxn id="149" idx="3"/>
                <a:endCxn id="151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D7E354-8B0E-AD00-9EBF-82B87DEE310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FF1549-43E0-038B-A47E-5E2ADF6276EC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15E293E-06E5-E597-B5E4-1B45B4C7241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78F1195C-6D91-1D12-DFA2-7A9730AF462A}"/>
                  </a:ext>
                </a:extLst>
              </p:cNvPr>
              <p:cNvCxnSpPr>
                <a:cxnSpLocks/>
                <a:stCxn id="153" idx="3"/>
                <a:endCxn id="135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61F07C1-24C9-9FDE-60BA-76C85A42761E}"/>
                  </a:ext>
                </a:extLst>
              </p:cNvPr>
              <p:cNvCxnSpPr>
                <a:cxnSpLocks/>
                <a:stCxn id="153" idx="5"/>
                <a:endCxn id="148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0E8AB91-F91A-59E2-1796-85FEAB9466AD}"/>
                  </a:ext>
                </a:extLst>
              </p:cNvPr>
              <p:cNvSpPr/>
              <p:nvPr/>
            </p:nvSpPr>
            <p:spPr>
              <a:xfrm>
                <a:off x="5196048" y="5420402"/>
                <a:ext cx="623911" cy="62391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CC2C97AE-96B1-D15E-B743-D1168DFB8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4508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  <a:tailEnd type="triangle"/>
              </a:ln>
              <a:effectLst/>
            </p:spPr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B8E714-E86E-686F-716B-A9F11BAE732C}"/>
                </a:ext>
              </a:extLst>
            </p:cNvPr>
            <p:cNvSpPr txBox="1"/>
            <p:nvPr/>
          </p:nvSpPr>
          <p:spPr>
            <a:xfrm>
              <a:off x="546919" y="4409671"/>
              <a:ext cx="3135980" cy="83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complete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(and balanced)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00E30E9-5416-7BB7-94F1-0EBC2FC1CFA2}"/>
                </a:ext>
              </a:extLst>
            </p:cNvPr>
            <p:cNvSpPr txBox="1"/>
            <p:nvPr/>
          </p:nvSpPr>
          <p:spPr>
            <a:xfrm>
              <a:off x="4355243" y="4409671"/>
              <a:ext cx="4864703" cy="47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balanced 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NOT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8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/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"as far to to the left as possible"</a:t>
            </a:r>
          </a:p>
          <a:p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D100AA-F0A3-188B-3592-4CC1EFA84489}"/>
              </a:ext>
            </a:extLst>
          </p:cNvPr>
          <p:cNvGrpSpPr/>
          <p:nvPr/>
        </p:nvGrpSpPr>
        <p:grpSpPr>
          <a:xfrm>
            <a:off x="652399" y="2107692"/>
            <a:ext cx="3372467" cy="1570768"/>
            <a:chOff x="1726685" y="2227592"/>
            <a:chExt cx="8194564" cy="3816722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F405A86-4D68-CB1F-87F5-4581588B81F6}"/>
                </a:ext>
              </a:extLst>
            </p:cNvPr>
            <p:cNvCxnSpPr>
              <a:cxnSpLocks/>
              <a:stCxn id="111" idx="3"/>
              <a:endCxn id="112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FF7376B-D6FC-8A87-763B-6F24138B7FDB}"/>
                </a:ext>
              </a:extLst>
            </p:cNvPr>
            <p:cNvCxnSpPr>
              <a:cxnSpLocks/>
              <a:stCxn id="111" idx="5"/>
              <a:endCxn id="117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9DCB7FE-F6D6-98E9-DCB4-C48A04CCE811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2DE1C96-516E-9092-4708-94DE64207B00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706DA4-E2CE-7B75-044E-3B0C8F58935A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14239E4-0D80-3E07-56FA-07A9506C03CE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A7496A3-CCA6-335F-2E03-E89875260567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109BC05-79E2-286D-2E78-0F97C9F981D0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48F116B-3DE5-513A-6EFC-706739CCB078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5C59587-DA0D-55CC-27BF-FA60FC45F329}"/>
                </a:ext>
              </a:extLst>
            </p:cNvPr>
            <p:cNvCxnSpPr>
              <a:cxnSpLocks/>
              <a:stCxn id="117" idx="3"/>
              <a:endCxn id="120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24F97B6-9DE7-F449-1C2A-0EC886795D96}"/>
                </a:ext>
              </a:extLst>
            </p:cNvPr>
            <p:cNvCxnSpPr>
              <a:cxnSpLocks/>
              <a:stCxn id="117" idx="5"/>
              <a:endCxn id="121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0D6BF9F-5EBE-F8B6-309C-252B4FB817B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53DFBF9-AFA0-A325-0A7D-BD8ED0EE1B8F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F7B8197-CC2E-7B07-C163-3111D15D35B5}"/>
                </a:ext>
              </a:extLst>
            </p:cNvPr>
            <p:cNvCxnSpPr>
              <a:cxnSpLocks/>
              <a:stCxn id="124" idx="3"/>
              <a:endCxn id="125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5ED01B7-6F44-56AF-B46B-0FBCCE539B2E}"/>
                </a:ext>
              </a:extLst>
            </p:cNvPr>
            <p:cNvCxnSpPr>
              <a:cxnSpLocks/>
              <a:stCxn id="124" idx="5"/>
              <a:endCxn id="128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22F0D65-8537-C7BD-89CB-847640A6F842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0C4F804-1AAB-B55C-B28C-915B4B0CA2D4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741CF5B-D4A7-E561-1006-CBFDEDD607DC}"/>
                </a:ext>
              </a:extLst>
            </p:cNvPr>
            <p:cNvCxnSpPr>
              <a:cxnSpLocks/>
              <a:stCxn id="125" idx="3"/>
              <a:endCxn id="127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355587-E570-B14A-36A9-73B7D7C0B570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A760F59-B2A5-699E-2398-6B1AEF1226FF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44C732E-9D4D-0292-F5B4-1986EC40EB19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FFEE96C-5B83-5E6A-E6B3-CEEBF092D7B8}"/>
                </a:ext>
              </a:extLst>
            </p:cNvPr>
            <p:cNvCxnSpPr>
              <a:cxnSpLocks/>
              <a:stCxn id="129" idx="3"/>
              <a:endCxn id="111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E1FB661-54B6-4B5F-2B07-CA33A04D71F7}"/>
                </a:ext>
              </a:extLst>
            </p:cNvPr>
            <p:cNvCxnSpPr>
              <a:cxnSpLocks/>
              <a:stCxn id="129" idx="5"/>
              <a:endCxn id="124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55B8E714-E86E-686F-716B-A9F11BAE732C}"/>
              </a:ext>
            </a:extLst>
          </p:cNvPr>
          <p:cNvSpPr txBox="1"/>
          <p:nvPr/>
        </p:nvSpPr>
        <p:spPr>
          <a:xfrm>
            <a:off x="1117413" y="3802009"/>
            <a:ext cx="266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(and balanced)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50B66-0C1A-91ED-A84E-99388E44B055}"/>
              </a:ext>
            </a:extLst>
          </p:cNvPr>
          <p:cNvSpPr txBox="1"/>
          <p:nvPr/>
        </p:nvSpPr>
        <p:spPr>
          <a:xfrm>
            <a:off x="2370729" y="3370903"/>
            <a:ext cx="266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last node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564015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always-complete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b="1"/>
              <a:t>always-complete</a:t>
            </a:r>
            <a:r>
              <a:rPr lang="en-US"/>
              <a:t>" means that every function in the Heap interface</a:t>
            </a:r>
            <a:br>
              <a:rPr lang="en-US"/>
            </a:br>
            <a:r>
              <a:rPr lang="en-US">
                <a:latin typeface="+mj-lt"/>
              </a:rPr>
              <a:t>(add(...)</a:t>
            </a:r>
            <a:r>
              <a:rPr lang="en-US"/>
              <a:t> &amp; </a:t>
            </a:r>
            <a:r>
              <a:rPr lang="en-US">
                <a:latin typeface="+mj-lt"/>
              </a:rPr>
              <a:t>remove()) </a:t>
            </a:r>
            <a:r>
              <a:rPr lang="en-US"/>
              <a:t>"preserves the completeness of the heap"</a:t>
            </a:r>
          </a:p>
          <a:p>
            <a:pPr lvl="1"/>
            <a:endParaRPr lang="en-US"/>
          </a:p>
          <a:p>
            <a:pPr lvl="1"/>
            <a:r>
              <a:rPr lang="en-US"/>
              <a:t>the heap </a:t>
            </a:r>
            <a:r>
              <a:rPr lang="en-US" b="1"/>
              <a:t>was complete</a:t>
            </a:r>
            <a:r>
              <a:rPr lang="en-US"/>
              <a:t> before calling </a:t>
            </a:r>
            <a:r>
              <a:rPr lang="en-US">
                <a:latin typeface="+mj-lt"/>
              </a:rPr>
              <a:t>add</a:t>
            </a:r>
            <a:r>
              <a:rPr lang="en-US"/>
              <a:t>...</a:t>
            </a:r>
          </a:p>
          <a:p>
            <a:pPr lvl="1"/>
            <a:r>
              <a:rPr lang="en-US"/>
              <a:t>...and the heap </a:t>
            </a:r>
            <a:r>
              <a:rPr lang="en-US" b="1"/>
              <a:t>is still complete</a:t>
            </a:r>
            <a:r>
              <a:rPr lang="en-US"/>
              <a:t> after </a:t>
            </a:r>
            <a:r>
              <a:rPr lang="en-US">
                <a:latin typeface="+mj-lt"/>
              </a:rPr>
              <a:t>add</a:t>
            </a:r>
            <a:r>
              <a:rPr lang="en-US"/>
              <a:t> returns</a:t>
            </a:r>
            <a:endParaRPr lang="en-US">
              <a:latin typeface="+mj-lt"/>
            </a:endParaRPr>
          </a:p>
          <a:p>
            <a:pPr marL="342886" lvl="1" indent="0">
              <a:buNone/>
            </a:pP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5112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heap</a:t>
            </a:r>
            <a:r>
              <a:rPr lang="en-US"/>
              <a:t> is another special kind of binary tree</a:t>
            </a:r>
          </a:p>
          <a:p>
            <a:pPr lvl="1"/>
            <a:r>
              <a:rPr lang="en-US" b="1"/>
              <a:t>☠️ a binary heap is NOT, in general, a binary search tree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24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484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2437068" y="215510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5757201" y="215258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38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543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1161365" y="456218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2007204" y="458114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489072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/>
          </a:p>
          <a:p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is the "</a:t>
            </a:r>
            <a:r>
              <a:rPr lang="en-US" sz="1800" b="1">
                <a:solidFill>
                  <a:srgbClr val="FF6DC6"/>
                </a:solidFill>
              </a:rPr>
              <a:t>max heap property</a:t>
            </a:r>
            <a:r>
              <a:rPr lang="en-US" sz="1800">
                <a:solidFill>
                  <a:srgbClr val="FF6DC6"/>
                </a:solidFill>
              </a:rPr>
              <a:t>" above equivalent to...</a:t>
            </a:r>
          </a:p>
          <a:p>
            <a:pPr lvl="1"/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lvl="2"/>
            <a:r>
              <a:rPr lang="en-US" sz="1800">
                <a:solidFill>
                  <a:srgbClr val="FF6DC6"/>
                </a:solidFill>
              </a:rPr>
              <a:t>yes.</a:t>
            </a:r>
          </a:p>
          <a:p>
            <a:pPr lvl="3"/>
            <a:r>
              <a:rPr lang="en-US" b="1">
                <a:solidFill>
                  <a:srgbClr val="FF6DC6"/>
                </a:solidFill>
              </a:rPr>
              <a:t>idea: </a:t>
            </a:r>
            <a:r>
              <a:rPr lang="en-US">
                <a:solidFill>
                  <a:srgbClr val="FF6DC6"/>
                </a:solidFill>
              </a:rPr>
              <a:t>apply definition recursively</a:t>
            </a:r>
          </a:p>
          <a:p>
            <a:pPr lvl="4"/>
            <a:r>
              <a:rPr lang="en-US">
                <a:solidFill>
                  <a:srgbClr val="FF6DC6"/>
                </a:solidFill>
              </a:rPr>
              <a:t>node's value is greater than the values of its children...</a:t>
            </a:r>
            <a:br>
              <a:rPr lang="en-US">
                <a:solidFill>
                  <a:srgbClr val="FF6DC6"/>
                </a:solidFill>
              </a:rPr>
            </a:br>
            <a:r>
              <a:rPr lang="en-US">
                <a:solidFill>
                  <a:srgbClr val="FF6DC6"/>
                </a:solidFill>
              </a:rPr>
              <a:t>...which are greater than the values of their children...</a:t>
            </a:r>
          </a:p>
          <a:p>
            <a:pPr lvl="4"/>
            <a:endParaRPr lang="en-US">
              <a:solidFill>
                <a:srgbClr val="FF6DC6"/>
              </a:solidFill>
            </a:endParaRPr>
          </a:p>
          <a:p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which node always has the max value of all nodes in the heap?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the root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753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809688-453E-3AF2-4068-3700AC5B6786}"/>
              </a:ext>
            </a:extLst>
          </p:cNvPr>
          <p:cNvSpPr txBox="1"/>
          <p:nvPr/>
        </p:nvSpPr>
        <p:spPr>
          <a:xfrm>
            <a:off x="962250" y="3345034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E6D19-E118-06ED-360E-1CEC184C03ED}"/>
              </a:ext>
            </a:extLst>
          </p:cNvPr>
          <p:cNvSpPr txBox="1"/>
          <p:nvPr/>
        </p:nvSpPr>
        <p:spPr>
          <a:xfrm>
            <a:off x="1028844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819B-FDA7-EB42-0ADA-1DEBAD225645}"/>
              </a:ext>
            </a:extLst>
          </p:cNvPr>
          <p:cNvSpPr txBox="1"/>
          <p:nvPr/>
        </p:nvSpPr>
        <p:spPr>
          <a:xfrm>
            <a:off x="1906304" y="459432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2577-6C78-DB76-D725-2AFE705A6760}"/>
              </a:ext>
            </a:extLst>
          </p:cNvPr>
          <p:cNvSpPr txBox="1"/>
          <p:nvPr/>
        </p:nvSpPr>
        <p:spPr>
          <a:xfrm>
            <a:off x="2879043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67386-B86F-3E53-E62C-3A23DEEB33CF}"/>
              </a:ext>
            </a:extLst>
          </p:cNvPr>
          <p:cNvSpPr txBox="1"/>
          <p:nvPr/>
        </p:nvSpPr>
        <p:spPr>
          <a:xfrm>
            <a:off x="3783396" y="460845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892-5E0F-8B0E-0007-0E3C8B3F1318}"/>
              </a:ext>
            </a:extLst>
          </p:cNvPr>
          <p:cNvSpPr txBox="1"/>
          <p:nvPr/>
        </p:nvSpPr>
        <p:spPr>
          <a:xfrm>
            <a:off x="2518916" y="333815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247824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  <a:br>
              <a:rPr lang="en-US"/>
            </a:br>
            <a:r>
              <a:rPr lang="en-US" sz="3600">
                <a:latin typeface="+mj-lt"/>
              </a:rPr>
              <a:t>add(...)</a:t>
            </a:r>
            <a:r>
              <a:rPr lang="en-US" sz="3600"/>
              <a:t> &amp; </a:t>
            </a:r>
            <a:r>
              <a:rPr lang="en-US" sz="3600">
                <a:latin typeface="+mj-lt"/>
              </a:rPr>
              <a:t>remove()</a:t>
            </a:r>
            <a:br>
              <a:rPr lang="en-US" sz="3600">
                <a:latin typeface="+mj-lt"/>
              </a:rPr>
            </a:br>
            <a:r>
              <a:rPr lang="en-US" sz="3600">
                <a:latin typeface="+mj-lt"/>
              </a:rPr>
              <a:t>🐡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⚓️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111093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8DF82-BC92-3909-D054-85B9C2E7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696C7-C534-81CF-B1E1-2998D7A0C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solidFill>
                  <a:srgbClr val="007B00"/>
                </a:solidFill>
                <a:latin typeface="+mj-lt"/>
              </a:rPr>
              <a:t>// Add this value to the heap.</a:t>
            </a:r>
            <a:br>
              <a:rPr lang="en-US" sz="1800">
                <a:solidFill>
                  <a:srgbClr val="007B00"/>
                </a:solidFill>
                <a:latin typeface="+mj-lt"/>
              </a:rPr>
            </a:br>
            <a:r>
              <a:rPr lang="en-US" sz="1800">
                <a:latin typeface="+mj-lt"/>
              </a:rPr>
              <a:t>void add(ValueType value) { ... }</a:t>
            </a:r>
          </a:p>
          <a:p>
            <a:endParaRPr lang="en-US" sz="1800">
              <a:latin typeface="+mj-lt"/>
            </a:endParaRPr>
          </a:p>
          <a:p>
            <a:r>
              <a:rPr lang="en-US">
                <a:solidFill>
                  <a:srgbClr val="007B00"/>
                </a:solidFill>
                <a:latin typeface="+mj-lt"/>
              </a:rPr>
              <a:t>// Remove the max value from the heap, and return it.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ValueType </a:t>
            </a:r>
            <a:r>
              <a:rPr lang="en-US" sz="1800">
                <a:latin typeface="+mj-lt"/>
              </a:rPr>
              <a:t>remove() { ... 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881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add(...)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036108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void add(ValueType value);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add</a:t>
            </a:r>
            <a:r>
              <a:rPr lang="en-US"/>
              <a:t> a new node with a given value to a max binary heap...</a:t>
            </a:r>
          </a:p>
          <a:p>
            <a:pPr lvl="1"/>
            <a:r>
              <a:rPr lang="en-US"/>
              <a:t>add the new node so that the heap is still complete</a:t>
            </a:r>
            <a:br>
              <a:rPr lang="en-US"/>
            </a:br>
            <a:r>
              <a:rPr lang="en-US"/>
              <a:t>(add into "the next empty slot")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parent</a:t>
            </a:r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swims up</a:t>
            </a:r>
            <a:r>
              <a:rPr lang="en-US"/>
              <a:t>" </a:t>
            </a:r>
            <a:r>
              <a:rPr lang="en-US" sz="1800">
                <a:latin typeface="+mj-lt"/>
              </a:rPr>
              <a:t>🐡</a:t>
            </a:r>
            <a:endParaRPr lang="en-US"/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up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up"?</a:t>
            </a:r>
          </a:p>
        </p:txBody>
      </p:sp>
    </p:spTree>
    <p:extLst>
      <p:ext uri="{BB962C8B-B14F-4D97-AF65-F5344CB8AC3E}">
        <p14:creationId xmlns:p14="http://schemas.microsoft.com/office/powerpoint/2010/main" val="35317820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3923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76009F-5217-C83F-C31A-1B5058C833E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725826" y="3360043"/>
            <a:ext cx="259002" cy="481920"/>
          </a:xfrm>
          <a:prstGeom prst="straightConnector1">
            <a:avLst/>
          </a:prstGeom>
          <a:noFill/>
          <a:ln w="4445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AA1597D-7188-6C1D-DC8B-A1306B891583}"/>
              </a:ext>
            </a:extLst>
          </p:cNvPr>
          <p:cNvSpPr/>
          <p:nvPr/>
        </p:nvSpPr>
        <p:spPr>
          <a:xfrm>
            <a:off x="5725827" y="3841963"/>
            <a:ext cx="518003" cy="51800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080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81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7347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30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91866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37325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3736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72795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836662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884719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224120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233517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973267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6081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4704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556201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remove()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8516768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ValueType remove();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remove</a:t>
            </a:r>
            <a:r>
              <a:rPr lang="en-US"/>
              <a:t> the node with max value (the root) from a max binary heap...</a:t>
            </a:r>
          </a:p>
          <a:p>
            <a:pPr lvl="1"/>
            <a:r>
              <a:rPr lang="en-US"/>
              <a:t>save the root's value in a temporary variable called </a:t>
            </a:r>
            <a:r>
              <a:rPr lang="en-US">
                <a:latin typeface="+mj-lt"/>
              </a:rPr>
              <a:t>result</a:t>
            </a:r>
            <a:endParaRPr lang="en-US" b="1">
              <a:latin typeface="+mj-lt"/>
            </a:endParaRPr>
          </a:p>
          <a:p>
            <a:pPr lvl="1"/>
            <a:r>
              <a:rPr lang="en-US"/>
              <a:t>replace the root with the </a:t>
            </a:r>
            <a:r>
              <a:rPr lang="en-US" b="1"/>
              <a:t>last node</a:t>
            </a:r>
            <a:r>
              <a:rPr lang="en-US"/>
              <a:t> (rightmost node in the bottom level)</a:t>
            </a:r>
            <a:br>
              <a:rPr lang="en-US"/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(the old root is now "dead" and ready to be garbage collected 🚛)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larger child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result;</a:t>
            </a:r>
            <a:br>
              <a:rPr lang="en-US"/>
            </a:br>
            <a:endParaRPr lang="en-US"/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sinks down</a:t>
            </a:r>
            <a:r>
              <a:rPr lang="en-US"/>
              <a:t>" ⚓️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down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down"?</a:t>
            </a:r>
          </a:p>
        </p:txBody>
      </p:sp>
    </p:spTree>
    <p:extLst>
      <p:ext uri="{BB962C8B-B14F-4D97-AF65-F5344CB8AC3E}">
        <p14:creationId xmlns:p14="http://schemas.microsoft.com/office/powerpoint/2010/main" val="120452936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346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2DE386-F9E1-0862-19DC-4E3E1CA71D17}"/>
              </a:ext>
            </a:extLst>
          </p:cNvPr>
          <p:cNvSpPr txBox="1"/>
          <p:nvPr/>
        </p:nvSpPr>
        <p:spPr>
          <a:xfrm>
            <a:off x="-143386" y="1217357"/>
            <a:ext cx="4302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 result = root.value;</a:t>
            </a:r>
          </a:p>
        </p:txBody>
      </p:sp>
    </p:spTree>
    <p:extLst>
      <p:ext uri="{BB962C8B-B14F-4D97-AF65-F5344CB8AC3E}">
        <p14:creationId xmlns:p14="http://schemas.microsoft.com/office/powerpoint/2010/main" val="7381893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85519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30698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61028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27517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60751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234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646479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174118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942004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796824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454986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893242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422503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31519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08216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462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744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2835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923289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93634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98967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B0E80B-F530-553B-0B0A-EB7C9E020CD0}"/>
              </a:ext>
            </a:extLst>
          </p:cNvPr>
          <p:cNvSpPr txBox="1"/>
          <p:nvPr/>
        </p:nvSpPr>
        <p:spPr>
          <a:xfrm>
            <a:off x="4316884" y="4067567"/>
            <a:ext cx="430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return result;</a:t>
            </a:r>
          </a:p>
        </p:txBody>
      </p:sp>
    </p:spTree>
    <p:extLst>
      <p:ext uri="{BB962C8B-B14F-4D97-AF65-F5344CB8AC3E}">
        <p14:creationId xmlns:p14="http://schemas.microsoft.com/office/powerpoint/2010/main" val="105588247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44C1122-7247-3BEA-928C-194EA5F239DE}"/>
              </a:ext>
            </a:extLst>
          </p:cNvPr>
          <p:cNvSpPr/>
          <p:nvPr/>
        </p:nvSpPr>
        <p:spPr>
          <a:xfrm>
            <a:off x="1" y="2743200"/>
            <a:ext cx="9144000" cy="24003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318" y="2092"/>
            <a:ext cx="9140681" cy="2985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Fun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Friday with DJ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Microsoft Excel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also Prof. Katie Keith is Visiting Friday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tall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a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perfect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(totally full)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Give your answer in big O. Is it O(1), O(log n), O(n), O(n</a:t>
            </a:r>
            <a:r>
              <a: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), ...?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binary search tree and heap wrap-up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C1B6A093-2452-8E37-1743-A3AE8DE8A8FF}"/>
              </a:ext>
            </a:extLst>
          </p:cNvPr>
          <p:cNvGrpSpPr/>
          <p:nvPr/>
        </p:nvGrpSpPr>
        <p:grpSpPr>
          <a:xfrm>
            <a:off x="263019" y="3656190"/>
            <a:ext cx="8631331" cy="1386317"/>
            <a:chOff x="263019" y="3656190"/>
            <a:chExt cx="8631331" cy="1386317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CFDDA97-53BD-8B71-8AD1-206C0ED502C0}"/>
                </a:ext>
              </a:extLst>
            </p:cNvPr>
            <p:cNvGrpSpPr/>
            <p:nvPr/>
          </p:nvGrpSpPr>
          <p:grpSpPr>
            <a:xfrm>
              <a:off x="263019" y="3888712"/>
              <a:ext cx="8631331" cy="1153795"/>
              <a:chOff x="-639509" y="3581532"/>
              <a:chExt cx="10930583" cy="1461148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0625890C-6FD8-A968-821D-3790215D7A57}"/>
                  </a:ext>
                </a:extLst>
              </p:cNvPr>
              <p:cNvGrpSpPr/>
              <p:nvPr/>
            </p:nvGrpSpPr>
            <p:grpSpPr>
              <a:xfrm>
                <a:off x="4906288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A2D0C38D-26A2-99ED-585C-04E7759E3B48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94" name="Straight Arrow Connector 293">
                    <a:extLst>
                      <a:ext uri="{FF2B5EF4-FFF2-40B4-BE49-F238E27FC236}">
                        <a16:creationId xmlns:a16="http://schemas.microsoft.com/office/drawing/2014/main" id="{587BA786-6DA1-3C34-867A-ECA94AC78B9C}"/>
                      </a:ext>
                    </a:extLst>
                  </p:cNvPr>
                  <p:cNvCxnSpPr>
                    <a:cxnSpLocks/>
                    <a:stCxn id="296" idx="3"/>
                    <a:endCxn id="297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2497DD49-60F8-38AA-BEE4-17864F78D6C7}"/>
                      </a:ext>
                    </a:extLst>
                  </p:cNvPr>
                  <p:cNvCxnSpPr>
                    <a:cxnSpLocks/>
                    <a:stCxn id="296" idx="5"/>
                    <a:endCxn id="302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950C2248-641A-5ABB-0723-3541FEA67F31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A100ECA7-207E-E33A-CC2F-1920E57BA01B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18FBAA78-D6C0-D0F2-0A5C-2768786663EF}"/>
                      </a:ext>
                    </a:extLst>
                  </p:cNvPr>
                  <p:cNvCxnSpPr>
                    <a:cxnSpLocks/>
                    <a:stCxn id="297" idx="3"/>
                    <a:endCxn id="300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0420501D-B419-A678-0068-B6946806A1CA}"/>
                      </a:ext>
                    </a:extLst>
                  </p:cNvPr>
                  <p:cNvCxnSpPr>
                    <a:cxnSpLocks/>
                    <a:stCxn id="297" idx="5"/>
                    <a:endCxn id="301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C3470288-A33D-BD11-42B6-942DAA06FE13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E7CE244C-EBAF-409A-30F5-0A4CCCF12A04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89669E74-E7B8-C4BE-5156-3CE579750278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9E021FBA-DB28-A57D-DD8C-50B622D05C30}"/>
                      </a:ext>
                    </a:extLst>
                  </p:cNvPr>
                  <p:cNvCxnSpPr>
                    <a:cxnSpLocks/>
                    <a:stCxn id="302" idx="3"/>
                    <a:endCxn id="305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D251AE55-771B-378B-8E7A-384ACBA2BF17}"/>
                      </a:ext>
                    </a:extLst>
                  </p:cNvPr>
                  <p:cNvCxnSpPr>
                    <a:cxnSpLocks/>
                    <a:stCxn id="302" idx="5"/>
                    <a:endCxn id="306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E3325D96-FF6D-B987-F8BB-8EA872AE9DB7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06" name="Oval 305">
                    <a:extLst>
                      <a:ext uri="{FF2B5EF4-FFF2-40B4-BE49-F238E27FC236}">
                        <a16:creationId xmlns:a16="http://schemas.microsoft.com/office/drawing/2014/main" id="{46ACDF9E-0052-6322-392F-A65EBA44FDA2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BCB6058A-012D-262C-6AA0-F297B46A802D}"/>
                      </a:ext>
                    </a:extLst>
                  </p:cNvPr>
                  <p:cNvCxnSpPr>
                    <a:cxnSpLocks/>
                    <a:stCxn id="309" idx="3"/>
                    <a:endCxn id="310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8" name="Straight Arrow Connector 307">
                    <a:extLst>
                      <a:ext uri="{FF2B5EF4-FFF2-40B4-BE49-F238E27FC236}">
                        <a16:creationId xmlns:a16="http://schemas.microsoft.com/office/drawing/2014/main" id="{E2F416A4-300C-E911-F2F3-7E78DCAD4DC1}"/>
                      </a:ext>
                    </a:extLst>
                  </p:cNvPr>
                  <p:cNvCxnSpPr>
                    <a:cxnSpLocks/>
                    <a:stCxn id="309" idx="5"/>
                    <a:endCxn id="315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71EDD076-9F62-D231-5074-A45B8F9EF975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10" name="Oval 309">
                    <a:extLst>
                      <a:ext uri="{FF2B5EF4-FFF2-40B4-BE49-F238E27FC236}">
                        <a16:creationId xmlns:a16="http://schemas.microsoft.com/office/drawing/2014/main" id="{D2F7FA49-DCB6-EB51-06E2-B18956A20118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6C31CF2E-B56F-68DC-8365-BB49CA5C2B81}"/>
                      </a:ext>
                    </a:extLst>
                  </p:cNvPr>
                  <p:cNvCxnSpPr>
                    <a:cxnSpLocks/>
                    <a:stCxn id="310" idx="3"/>
                    <a:endCxn id="313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2" name="Straight Arrow Connector 311">
                    <a:extLst>
                      <a:ext uri="{FF2B5EF4-FFF2-40B4-BE49-F238E27FC236}">
                        <a16:creationId xmlns:a16="http://schemas.microsoft.com/office/drawing/2014/main" id="{405F8E09-9514-288E-BC4B-86E49C090106}"/>
                      </a:ext>
                    </a:extLst>
                  </p:cNvPr>
                  <p:cNvCxnSpPr>
                    <a:cxnSpLocks/>
                    <a:stCxn id="310" idx="5"/>
                    <a:endCxn id="314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F41AE597-DF9C-EA40-8F1A-D1BE33231644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14" name="Oval 313">
                    <a:extLst>
                      <a:ext uri="{FF2B5EF4-FFF2-40B4-BE49-F238E27FC236}">
                        <a16:creationId xmlns:a16="http://schemas.microsoft.com/office/drawing/2014/main" id="{0DBED534-0483-F491-3D1E-5E622419DA5D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0E481D18-91F9-9056-7129-2B3557EFCFAC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16" name="Straight Arrow Connector 315">
                    <a:extLst>
                      <a:ext uri="{FF2B5EF4-FFF2-40B4-BE49-F238E27FC236}">
                        <a16:creationId xmlns:a16="http://schemas.microsoft.com/office/drawing/2014/main" id="{A393F30C-E35A-D2CC-FA0F-E533C45CA8AD}"/>
                      </a:ext>
                    </a:extLst>
                  </p:cNvPr>
                  <p:cNvCxnSpPr>
                    <a:cxnSpLocks/>
                    <a:stCxn id="315" idx="3"/>
                    <a:endCxn id="318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EB45CAD3-6066-08C2-9879-32401B5D3562}"/>
                      </a:ext>
                    </a:extLst>
                  </p:cNvPr>
                  <p:cNvCxnSpPr>
                    <a:cxnSpLocks/>
                    <a:stCxn id="315" idx="5"/>
                    <a:endCxn id="319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5412214B-4003-27B7-C372-9E5AB679EACF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FB7C25D4-F9D9-A6B4-3B90-7256EA73332B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id="{1510FB00-215D-3BC3-CBFB-4CA07BE76DF2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1D995F39-E880-0B7C-8CF4-2987CC890FA2}"/>
                      </a:ext>
                    </a:extLst>
                  </p:cNvPr>
                  <p:cNvCxnSpPr>
                    <a:cxnSpLocks/>
                    <a:stCxn id="320" idx="3"/>
                    <a:endCxn id="296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75787D4C-185C-F48F-D227-BC1F1064B01C}"/>
                      </a:ext>
                    </a:extLst>
                  </p:cNvPr>
                  <p:cNvCxnSpPr>
                    <a:cxnSpLocks/>
                    <a:stCxn id="320" idx="5"/>
                    <a:endCxn id="309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8EF0262C-CA79-86C5-E255-41D0A828A65C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65" name="Straight Arrow Connector 264">
                    <a:extLst>
                      <a:ext uri="{FF2B5EF4-FFF2-40B4-BE49-F238E27FC236}">
                        <a16:creationId xmlns:a16="http://schemas.microsoft.com/office/drawing/2014/main" id="{F4E272DC-8C0E-0DD3-740D-83E7C0A262DB}"/>
                      </a:ext>
                    </a:extLst>
                  </p:cNvPr>
                  <p:cNvCxnSpPr>
                    <a:cxnSpLocks/>
                    <a:stCxn id="267" idx="3"/>
                    <a:endCxn id="268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66" name="Straight Arrow Connector 265">
                    <a:extLst>
                      <a:ext uri="{FF2B5EF4-FFF2-40B4-BE49-F238E27FC236}">
                        <a16:creationId xmlns:a16="http://schemas.microsoft.com/office/drawing/2014/main" id="{75A10A12-3CBF-29F8-A5DC-B3A64D5437C3}"/>
                      </a:ext>
                    </a:extLst>
                  </p:cNvPr>
                  <p:cNvCxnSpPr>
                    <a:cxnSpLocks/>
                    <a:stCxn id="267" idx="5"/>
                    <a:endCxn id="273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C3AAABBB-8E4C-8D3D-9EB1-E129969E51C9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5D537429-D597-28BB-6733-DA1649079B09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69" name="Straight Arrow Connector 268">
                    <a:extLst>
                      <a:ext uri="{FF2B5EF4-FFF2-40B4-BE49-F238E27FC236}">
                        <a16:creationId xmlns:a16="http://schemas.microsoft.com/office/drawing/2014/main" id="{F2560739-F1FE-ABCE-831F-DE38ACD0C06D}"/>
                      </a:ext>
                    </a:extLst>
                  </p:cNvPr>
                  <p:cNvCxnSpPr>
                    <a:cxnSpLocks/>
                    <a:stCxn id="268" idx="3"/>
                    <a:endCxn id="271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0" name="Straight Arrow Connector 269">
                    <a:extLst>
                      <a:ext uri="{FF2B5EF4-FFF2-40B4-BE49-F238E27FC236}">
                        <a16:creationId xmlns:a16="http://schemas.microsoft.com/office/drawing/2014/main" id="{29B10755-D198-C327-1E96-7464FD17A186}"/>
                      </a:ext>
                    </a:extLst>
                  </p:cNvPr>
                  <p:cNvCxnSpPr>
                    <a:cxnSpLocks/>
                    <a:stCxn id="268" idx="5"/>
                    <a:endCxn id="272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D63E6B65-0CEC-2C04-610D-24CF9560938B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6449E0CD-5BD5-5383-A75B-1BB619BAA91E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73" name="Oval 272">
                    <a:extLst>
                      <a:ext uri="{FF2B5EF4-FFF2-40B4-BE49-F238E27FC236}">
                        <a16:creationId xmlns:a16="http://schemas.microsoft.com/office/drawing/2014/main" id="{AF8E0318-457C-C9D4-96D1-1F097D673A11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74" name="Straight Arrow Connector 273">
                    <a:extLst>
                      <a:ext uri="{FF2B5EF4-FFF2-40B4-BE49-F238E27FC236}">
                        <a16:creationId xmlns:a16="http://schemas.microsoft.com/office/drawing/2014/main" id="{855E6076-1B8A-B72F-816F-CC2683C257A0}"/>
                      </a:ext>
                    </a:extLst>
                  </p:cNvPr>
                  <p:cNvCxnSpPr>
                    <a:cxnSpLocks/>
                    <a:stCxn id="273" idx="3"/>
                    <a:endCxn id="276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5" name="Straight Arrow Connector 274">
                    <a:extLst>
                      <a:ext uri="{FF2B5EF4-FFF2-40B4-BE49-F238E27FC236}">
                        <a16:creationId xmlns:a16="http://schemas.microsoft.com/office/drawing/2014/main" id="{3A672D9D-EE7C-79B2-0FDD-8C79B75FE48E}"/>
                      </a:ext>
                    </a:extLst>
                  </p:cNvPr>
                  <p:cNvCxnSpPr>
                    <a:cxnSpLocks/>
                    <a:stCxn id="273" idx="5"/>
                    <a:endCxn id="277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9D4D75C7-E99D-CA61-B546-7A8DC777048B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87122508-6BAD-7208-10B7-70BE00743EC0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78" name="Straight Arrow Connector 277">
                    <a:extLst>
                      <a:ext uri="{FF2B5EF4-FFF2-40B4-BE49-F238E27FC236}">
                        <a16:creationId xmlns:a16="http://schemas.microsoft.com/office/drawing/2014/main" id="{ADE73BBD-327B-E932-BC74-B4ED3C38D56E}"/>
                      </a:ext>
                    </a:extLst>
                  </p:cNvPr>
                  <p:cNvCxnSpPr>
                    <a:cxnSpLocks/>
                    <a:stCxn id="280" idx="3"/>
                    <a:endCxn id="281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:a16="http://schemas.microsoft.com/office/drawing/2014/main" id="{ADB244DF-F513-00CE-1019-A7DB18BF72C4}"/>
                      </a:ext>
                    </a:extLst>
                  </p:cNvPr>
                  <p:cNvCxnSpPr>
                    <a:cxnSpLocks/>
                    <a:stCxn id="280" idx="5"/>
                    <a:endCxn id="286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7441850C-4DA0-5F29-F7E7-3439FDB77730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93DC0C8E-ACF6-2E7D-0073-AFACE80812B1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82" name="Straight Arrow Connector 281">
                    <a:extLst>
                      <a:ext uri="{FF2B5EF4-FFF2-40B4-BE49-F238E27FC236}">
                        <a16:creationId xmlns:a16="http://schemas.microsoft.com/office/drawing/2014/main" id="{D3C0874C-0C94-323F-9A3B-8CE3656FDBB4}"/>
                      </a:ext>
                    </a:extLst>
                  </p:cNvPr>
                  <p:cNvCxnSpPr>
                    <a:cxnSpLocks/>
                    <a:stCxn id="281" idx="3"/>
                    <a:endCxn id="284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3" name="Straight Arrow Connector 282">
                    <a:extLst>
                      <a:ext uri="{FF2B5EF4-FFF2-40B4-BE49-F238E27FC236}">
                        <a16:creationId xmlns:a16="http://schemas.microsoft.com/office/drawing/2014/main" id="{BCA808B9-455F-62C5-3474-3D9E960E9741}"/>
                      </a:ext>
                    </a:extLst>
                  </p:cNvPr>
                  <p:cNvCxnSpPr>
                    <a:cxnSpLocks/>
                    <a:stCxn id="281" idx="5"/>
                    <a:endCxn id="285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4" name="Oval 283">
                    <a:extLst>
                      <a:ext uri="{FF2B5EF4-FFF2-40B4-BE49-F238E27FC236}">
                        <a16:creationId xmlns:a16="http://schemas.microsoft.com/office/drawing/2014/main" id="{213D50DB-A06E-C638-9304-E213030C6110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85" name="Oval 284">
                    <a:extLst>
                      <a:ext uri="{FF2B5EF4-FFF2-40B4-BE49-F238E27FC236}">
                        <a16:creationId xmlns:a16="http://schemas.microsoft.com/office/drawing/2014/main" id="{54E442C6-770E-F8EF-F591-22B7905DDFF6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2CE81573-FCCC-6B33-102D-335ED56B4AC6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:a16="http://schemas.microsoft.com/office/drawing/2014/main" id="{04A4FFEB-7A1A-BBB5-57D9-2167E8646A21}"/>
                      </a:ext>
                    </a:extLst>
                  </p:cNvPr>
                  <p:cNvCxnSpPr>
                    <a:cxnSpLocks/>
                    <a:stCxn id="286" idx="3"/>
                    <a:endCxn id="289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8" name="Straight Arrow Connector 287">
                    <a:extLst>
                      <a:ext uri="{FF2B5EF4-FFF2-40B4-BE49-F238E27FC236}">
                        <a16:creationId xmlns:a16="http://schemas.microsoft.com/office/drawing/2014/main" id="{0B349B96-EEFB-3892-2C83-27087077E967}"/>
                      </a:ext>
                    </a:extLst>
                  </p:cNvPr>
                  <p:cNvCxnSpPr>
                    <a:cxnSpLocks/>
                    <a:stCxn id="286" idx="5"/>
                    <a:endCxn id="290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2A3ECE1E-6156-5D86-9FC2-192A26559C42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07AAECD2-E74C-62B3-40DE-CC038BFBE6EB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E574EDA6-1A8D-DA75-66C3-8716A6F7B521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92" name="Straight Arrow Connector 291">
                    <a:extLst>
                      <a:ext uri="{FF2B5EF4-FFF2-40B4-BE49-F238E27FC236}">
                        <a16:creationId xmlns:a16="http://schemas.microsoft.com/office/drawing/2014/main" id="{8C95BDCA-AB62-BEAD-5B5A-C438102E5AD6}"/>
                      </a:ext>
                    </a:extLst>
                  </p:cNvPr>
                  <p:cNvCxnSpPr>
                    <a:cxnSpLocks/>
                    <a:stCxn id="291" idx="3"/>
                    <a:endCxn id="267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3" name="Straight Arrow Connector 292">
                    <a:extLst>
                      <a:ext uri="{FF2B5EF4-FFF2-40B4-BE49-F238E27FC236}">
                        <a16:creationId xmlns:a16="http://schemas.microsoft.com/office/drawing/2014/main" id="{6967CBFC-E8C9-D0F1-37DC-F277116D2E9A}"/>
                      </a:ext>
                    </a:extLst>
                  </p:cNvPr>
                  <p:cNvCxnSpPr>
                    <a:cxnSpLocks/>
                    <a:stCxn id="291" idx="5"/>
                    <a:endCxn id="280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47E90B0C-8992-ACE7-0543-D9A4E582DB14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263" name="Straight Arrow Connector 262">
                  <a:extLst>
                    <a:ext uri="{FF2B5EF4-FFF2-40B4-BE49-F238E27FC236}">
                      <a16:creationId xmlns:a16="http://schemas.microsoft.com/office/drawing/2014/main" id="{DFA2A85D-1CB3-33FA-58A9-08C93F426D23}"/>
                    </a:ext>
                  </a:extLst>
                </p:cNvPr>
                <p:cNvCxnSpPr>
                  <a:cxnSpLocks/>
                  <a:stCxn id="262" idx="2"/>
                  <a:endCxn id="320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4" name="Straight Arrow Connector 263">
                  <a:extLst>
                    <a:ext uri="{FF2B5EF4-FFF2-40B4-BE49-F238E27FC236}">
                      <a16:creationId xmlns:a16="http://schemas.microsoft.com/office/drawing/2014/main" id="{7889EBE9-2C39-547F-602E-8FBCF7EEB811}"/>
                    </a:ext>
                  </a:extLst>
                </p:cNvPr>
                <p:cNvCxnSpPr>
                  <a:cxnSpLocks/>
                  <a:stCxn id="262" idx="6"/>
                  <a:endCxn id="291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5BA2939-6368-DCE0-0AE4-7DC4CE78714C}"/>
                  </a:ext>
                </a:extLst>
              </p:cNvPr>
              <p:cNvGrpSpPr/>
              <p:nvPr/>
            </p:nvGrpSpPr>
            <p:grpSpPr>
              <a:xfrm>
                <a:off x="-639509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B5F0C1B3-7092-28CA-DDC1-2520A62FAD95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31" name="Straight Arrow Connector 230">
                    <a:extLst>
                      <a:ext uri="{FF2B5EF4-FFF2-40B4-BE49-F238E27FC236}">
                        <a16:creationId xmlns:a16="http://schemas.microsoft.com/office/drawing/2014/main" id="{15C7A6B7-C70E-3F99-A8F1-1C70AB6CA704}"/>
                      </a:ext>
                    </a:extLst>
                  </p:cNvPr>
                  <p:cNvCxnSpPr>
                    <a:cxnSpLocks/>
                    <a:stCxn id="233" idx="3"/>
                    <a:endCxn id="234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32" name="Straight Arrow Connector 231">
                    <a:extLst>
                      <a:ext uri="{FF2B5EF4-FFF2-40B4-BE49-F238E27FC236}">
                        <a16:creationId xmlns:a16="http://schemas.microsoft.com/office/drawing/2014/main" id="{3C3EE7A8-2A8C-F426-6BA1-891CE83C09BD}"/>
                      </a:ext>
                    </a:extLst>
                  </p:cNvPr>
                  <p:cNvCxnSpPr>
                    <a:cxnSpLocks/>
                    <a:stCxn id="233" idx="5"/>
                    <a:endCxn id="239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4408543E-9A7C-D62C-B1A9-F96592FB6931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5BD32FB2-46CB-E48D-5D7F-2EE097B178E9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35" name="Straight Arrow Connector 234">
                    <a:extLst>
                      <a:ext uri="{FF2B5EF4-FFF2-40B4-BE49-F238E27FC236}">
                        <a16:creationId xmlns:a16="http://schemas.microsoft.com/office/drawing/2014/main" id="{A7440F01-D8D4-1A48-E267-7E1D69D7A643}"/>
                      </a:ext>
                    </a:extLst>
                  </p:cNvPr>
                  <p:cNvCxnSpPr>
                    <a:cxnSpLocks/>
                    <a:stCxn id="234" idx="3"/>
                    <a:endCxn id="237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36" name="Straight Arrow Connector 235">
                    <a:extLst>
                      <a:ext uri="{FF2B5EF4-FFF2-40B4-BE49-F238E27FC236}">
                        <a16:creationId xmlns:a16="http://schemas.microsoft.com/office/drawing/2014/main" id="{3AC58DD0-F5BE-3E55-2071-9FE005236916}"/>
                      </a:ext>
                    </a:extLst>
                  </p:cNvPr>
                  <p:cNvCxnSpPr>
                    <a:cxnSpLocks/>
                    <a:stCxn id="234" idx="5"/>
                    <a:endCxn id="238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437E791E-5787-4BA2-2C36-DFB3E26008B2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38" name="Oval 237">
                    <a:extLst>
                      <a:ext uri="{FF2B5EF4-FFF2-40B4-BE49-F238E27FC236}">
                        <a16:creationId xmlns:a16="http://schemas.microsoft.com/office/drawing/2014/main" id="{11E3E6F3-E30E-BCAA-62BE-C0319CB364C2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0C8DA8F5-BDB2-68A7-7AAD-881D45C5C926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6284EC17-0ED5-A6DA-3629-B6184FC43A0A}"/>
                      </a:ext>
                    </a:extLst>
                  </p:cNvPr>
                  <p:cNvCxnSpPr>
                    <a:cxnSpLocks/>
                    <a:stCxn id="239" idx="3"/>
                    <a:endCxn id="242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1" name="Straight Arrow Connector 240">
                    <a:extLst>
                      <a:ext uri="{FF2B5EF4-FFF2-40B4-BE49-F238E27FC236}">
                        <a16:creationId xmlns:a16="http://schemas.microsoft.com/office/drawing/2014/main" id="{B6CF798E-64FD-6D1D-B024-7C37D763C991}"/>
                      </a:ext>
                    </a:extLst>
                  </p:cNvPr>
                  <p:cNvCxnSpPr>
                    <a:cxnSpLocks/>
                    <a:stCxn id="239" idx="5"/>
                    <a:endCxn id="243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72331A33-2833-D2F8-FE1F-BB5DE445747D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E25F2E02-7F5B-7336-69D4-D014E38DD304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CB0EFBAA-8BCE-A967-66FF-DA916FF4D5FB}"/>
                      </a:ext>
                    </a:extLst>
                  </p:cNvPr>
                  <p:cNvCxnSpPr>
                    <a:cxnSpLocks/>
                    <a:stCxn id="246" idx="3"/>
                    <a:endCxn id="247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7CA6706B-33D1-9177-D0D5-DB6829E4CA52}"/>
                      </a:ext>
                    </a:extLst>
                  </p:cNvPr>
                  <p:cNvCxnSpPr>
                    <a:cxnSpLocks/>
                    <a:stCxn id="246" idx="5"/>
                    <a:endCxn id="252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06464743-54C4-B417-4A62-C32BF948C01C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A40DA912-48C5-B5ED-DCC7-9AD880BE2BD5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48" name="Straight Arrow Connector 247">
                    <a:extLst>
                      <a:ext uri="{FF2B5EF4-FFF2-40B4-BE49-F238E27FC236}">
                        <a16:creationId xmlns:a16="http://schemas.microsoft.com/office/drawing/2014/main" id="{6F964DFD-62D0-9CCB-3D86-42AAF034591D}"/>
                      </a:ext>
                    </a:extLst>
                  </p:cNvPr>
                  <p:cNvCxnSpPr>
                    <a:cxnSpLocks/>
                    <a:stCxn id="247" idx="3"/>
                    <a:endCxn id="250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9" name="Straight Arrow Connector 248">
                    <a:extLst>
                      <a:ext uri="{FF2B5EF4-FFF2-40B4-BE49-F238E27FC236}">
                        <a16:creationId xmlns:a16="http://schemas.microsoft.com/office/drawing/2014/main" id="{21B264DC-D52F-4D6A-B8C8-D17C5FE820BA}"/>
                      </a:ext>
                    </a:extLst>
                  </p:cNvPr>
                  <p:cNvCxnSpPr>
                    <a:cxnSpLocks/>
                    <a:stCxn id="247" idx="5"/>
                    <a:endCxn id="251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C665185-18B3-8D1D-2233-EE398304FC69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51" name="Oval 250">
                    <a:extLst>
                      <a:ext uri="{FF2B5EF4-FFF2-40B4-BE49-F238E27FC236}">
                        <a16:creationId xmlns:a16="http://schemas.microsoft.com/office/drawing/2014/main" id="{E774B51C-CD84-79B3-8D9F-AFCEE9A0413A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8B869B7E-8212-5329-DAE7-A4190BA124E8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53" name="Straight Arrow Connector 252">
                    <a:extLst>
                      <a:ext uri="{FF2B5EF4-FFF2-40B4-BE49-F238E27FC236}">
                        <a16:creationId xmlns:a16="http://schemas.microsoft.com/office/drawing/2014/main" id="{C5557359-19E6-F7FC-9939-3748BE1CC4D6}"/>
                      </a:ext>
                    </a:extLst>
                  </p:cNvPr>
                  <p:cNvCxnSpPr>
                    <a:cxnSpLocks/>
                    <a:stCxn id="252" idx="3"/>
                    <a:endCxn id="255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4" name="Straight Arrow Connector 253">
                    <a:extLst>
                      <a:ext uri="{FF2B5EF4-FFF2-40B4-BE49-F238E27FC236}">
                        <a16:creationId xmlns:a16="http://schemas.microsoft.com/office/drawing/2014/main" id="{5C7B4C1C-D0D5-432E-49F7-5057377642BB}"/>
                      </a:ext>
                    </a:extLst>
                  </p:cNvPr>
                  <p:cNvCxnSpPr>
                    <a:cxnSpLocks/>
                    <a:stCxn id="252" idx="5"/>
                    <a:endCxn id="256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65C3D53E-3892-E1D4-936B-261653539594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8C1C64CE-872A-C5BC-6301-D327CEE1DBF0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EE5785A8-6F62-6B65-E13B-7FA238A7D752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58" name="Straight Arrow Connector 257">
                    <a:extLst>
                      <a:ext uri="{FF2B5EF4-FFF2-40B4-BE49-F238E27FC236}">
                        <a16:creationId xmlns:a16="http://schemas.microsoft.com/office/drawing/2014/main" id="{ECA48438-EF66-0240-A1F9-8F7915CCE12E}"/>
                      </a:ext>
                    </a:extLst>
                  </p:cNvPr>
                  <p:cNvCxnSpPr>
                    <a:cxnSpLocks/>
                    <a:stCxn id="257" idx="3"/>
                    <a:endCxn id="233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9" name="Straight Arrow Connector 258">
                    <a:extLst>
                      <a:ext uri="{FF2B5EF4-FFF2-40B4-BE49-F238E27FC236}">
                        <a16:creationId xmlns:a16="http://schemas.microsoft.com/office/drawing/2014/main" id="{A799FC19-A8DF-D6DB-3D4C-411DA10A123F}"/>
                      </a:ext>
                    </a:extLst>
                  </p:cNvPr>
                  <p:cNvCxnSpPr>
                    <a:cxnSpLocks/>
                    <a:stCxn id="257" idx="5"/>
                    <a:endCxn id="246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BBF81EFA-EE3D-E569-EB43-649A6BEF2097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6EB41B13-4C8A-6348-5488-53F3648EE283}"/>
                      </a:ext>
                    </a:extLst>
                  </p:cNvPr>
                  <p:cNvCxnSpPr>
                    <a:cxnSpLocks/>
                    <a:stCxn id="204" idx="3"/>
                    <a:endCxn id="205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CA15FB57-CCDF-A4D6-4920-69B3A3BF9EEA}"/>
                      </a:ext>
                    </a:extLst>
                  </p:cNvPr>
                  <p:cNvCxnSpPr>
                    <a:cxnSpLocks/>
                    <a:stCxn id="204" idx="5"/>
                    <a:endCxn id="210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7AFCF1A-A0F0-BD1B-FC13-C055597B2146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930D002C-86FE-7991-A4FD-9CEB029541CF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06" name="Straight Arrow Connector 205">
                    <a:extLst>
                      <a:ext uri="{FF2B5EF4-FFF2-40B4-BE49-F238E27FC236}">
                        <a16:creationId xmlns:a16="http://schemas.microsoft.com/office/drawing/2014/main" id="{92ED2816-FA95-73E6-50BA-0381A2EB1EAE}"/>
                      </a:ext>
                    </a:extLst>
                  </p:cNvPr>
                  <p:cNvCxnSpPr>
                    <a:cxnSpLocks/>
                    <a:stCxn id="205" idx="3"/>
                    <a:endCxn id="208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AB0B357F-1F84-B222-76E8-789BCDFA685D}"/>
                      </a:ext>
                    </a:extLst>
                  </p:cNvPr>
                  <p:cNvCxnSpPr>
                    <a:cxnSpLocks/>
                    <a:stCxn id="205" idx="5"/>
                    <a:endCxn id="209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1653063E-D53E-8DF2-A440-4696DE400350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20606203-A06A-3D47-6382-C9C0842E0DE8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5140C6D1-7AE8-67DE-FC06-4FFEFFB5E381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85CB4FA5-F405-9615-03BC-35D2A10C1EC5}"/>
                      </a:ext>
                    </a:extLst>
                  </p:cNvPr>
                  <p:cNvCxnSpPr>
                    <a:cxnSpLocks/>
                    <a:stCxn id="210" idx="3"/>
                    <a:endCxn id="213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79EE16CE-A700-139C-54BA-0135F5EA7BBA}"/>
                      </a:ext>
                    </a:extLst>
                  </p:cNvPr>
                  <p:cNvCxnSpPr>
                    <a:cxnSpLocks/>
                    <a:stCxn id="210" idx="5"/>
                    <a:endCxn id="214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DF6BDD73-1DDE-ED62-3FD3-8AAAA922435D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88B5628A-2312-C34C-B8F9-28672F39DE6B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4039AF43-96FE-0AC1-9553-5BDAAC4DA7B8}"/>
                      </a:ext>
                    </a:extLst>
                  </p:cNvPr>
                  <p:cNvCxnSpPr>
                    <a:cxnSpLocks/>
                    <a:stCxn id="217" idx="3"/>
                    <a:endCxn id="218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1203E0EB-56DC-BFFB-D7A5-127DC6D64E12}"/>
                      </a:ext>
                    </a:extLst>
                  </p:cNvPr>
                  <p:cNvCxnSpPr>
                    <a:cxnSpLocks/>
                    <a:stCxn id="217" idx="5"/>
                    <a:endCxn id="223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42270F16-D4A3-6E29-069E-A5B09A0B2217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A70844A8-376E-533E-8A52-1C68C47BC53E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58A91043-EB7B-BBD6-1AB4-202BDD82F2EE}"/>
                      </a:ext>
                    </a:extLst>
                  </p:cNvPr>
                  <p:cNvCxnSpPr>
                    <a:cxnSpLocks/>
                    <a:stCxn id="218" idx="3"/>
                    <a:endCxn id="221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AFAA99F9-8956-B7DD-F027-173CAA586D71}"/>
                      </a:ext>
                    </a:extLst>
                  </p:cNvPr>
                  <p:cNvCxnSpPr>
                    <a:cxnSpLocks/>
                    <a:stCxn id="218" idx="5"/>
                    <a:endCxn id="222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2BF50D0E-5D2D-8776-AD16-0833919D3DF3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4A6E2468-C491-283D-4547-4FFBCB4C52A7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478F23F9-E763-AA39-2477-847FE53E052B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83C21CB2-BD13-3DCB-1ED9-46D0537B266D}"/>
                      </a:ext>
                    </a:extLst>
                  </p:cNvPr>
                  <p:cNvCxnSpPr>
                    <a:cxnSpLocks/>
                    <a:stCxn id="223" idx="3"/>
                    <a:endCxn id="226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71F96811-3714-DFC7-6520-DACB879DCF3D}"/>
                      </a:ext>
                    </a:extLst>
                  </p:cNvPr>
                  <p:cNvCxnSpPr>
                    <a:cxnSpLocks/>
                    <a:stCxn id="223" idx="5"/>
                    <a:endCxn id="227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40A3BBDB-43B1-A06E-4BCF-1679AE888C79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E7F0695-7BFF-A6D8-6FE2-ED3CBCDEB00A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D332376D-AEC3-A3EC-33AF-A38FBBE261CB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29" name="Straight Arrow Connector 228">
                    <a:extLst>
                      <a:ext uri="{FF2B5EF4-FFF2-40B4-BE49-F238E27FC236}">
                        <a16:creationId xmlns:a16="http://schemas.microsoft.com/office/drawing/2014/main" id="{157EB5E4-9760-BF80-CA9D-EAC2F05616CD}"/>
                      </a:ext>
                    </a:extLst>
                  </p:cNvPr>
                  <p:cNvCxnSpPr>
                    <a:cxnSpLocks/>
                    <a:stCxn id="228" idx="3"/>
                    <a:endCxn id="204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30" name="Straight Arrow Connector 229">
                    <a:extLst>
                      <a:ext uri="{FF2B5EF4-FFF2-40B4-BE49-F238E27FC236}">
                        <a16:creationId xmlns:a16="http://schemas.microsoft.com/office/drawing/2014/main" id="{CEA59D7C-5828-053C-E398-BDAEEF007741}"/>
                      </a:ext>
                    </a:extLst>
                  </p:cNvPr>
                  <p:cNvCxnSpPr>
                    <a:cxnSpLocks/>
                    <a:stCxn id="228" idx="5"/>
                    <a:endCxn id="217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654FA9B0-BFD3-F257-FC26-8A3FF4BAB77D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C01E825B-E202-2D2A-F0CA-974C1A7498FE}"/>
                    </a:ext>
                  </a:extLst>
                </p:cNvPr>
                <p:cNvCxnSpPr>
                  <a:cxnSpLocks/>
                  <a:stCxn id="199" idx="2"/>
                  <a:endCxn id="257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01" name="Straight Arrow Connector 200">
                  <a:extLst>
                    <a:ext uri="{FF2B5EF4-FFF2-40B4-BE49-F238E27FC236}">
                      <a16:creationId xmlns:a16="http://schemas.microsoft.com/office/drawing/2014/main" id="{08DF3D84-7040-9236-EED8-74D2DAABFF70}"/>
                    </a:ext>
                  </a:extLst>
                </p:cNvPr>
                <p:cNvCxnSpPr>
                  <a:cxnSpLocks/>
                  <a:stCxn id="199" idx="6"/>
                  <a:endCxn id="228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0EABF84D-6533-30EB-9EB0-5604DCE781D2}"/>
                </a:ext>
              </a:extLst>
            </p:cNvPr>
            <p:cNvSpPr/>
            <p:nvPr/>
          </p:nvSpPr>
          <p:spPr>
            <a:xfrm>
              <a:off x="4505065" y="3656190"/>
              <a:ext cx="148958" cy="14848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1C393B8-F16E-3BC4-B2D0-B83892B59546}"/>
                </a:ext>
              </a:extLst>
            </p:cNvPr>
            <p:cNvCxnSpPr>
              <a:cxnSpLocks/>
              <a:stCxn id="324" idx="2"/>
              <a:endCxn id="199" idx="7"/>
            </p:cNvCxnSpPr>
            <p:nvPr/>
          </p:nvCxnSpPr>
          <p:spPr>
            <a:xfrm flipH="1">
              <a:off x="2430531" y="3730431"/>
              <a:ext cx="2074534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0E2AAF39-F120-2169-B9D6-D21B814CCE12}"/>
                </a:ext>
              </a:extLst>
            </p:cNvPr>
            <p:cNvCxnSpPr>
              <a:cxnSpLocks/>
              <a:stCxn id="324" idx="6"/>
              <a:endCxn id="262" idx="1"/>
            </p:cNvCxnSpPr>
            <p:nvPr/>
          </p:nvCxnSpPr>
          <p:spPr>
            <a:xfrm>
              <a:off x="4654023" y="3730431"/>
              <a:ext cx="2050415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1761276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9A3B89-CCE0-D41C-8198-A9AF211B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351877000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 node </a:t>
            </a:r>
            <a:r>
              <a:rPr lang="en-US">
                <a:sym typeface="Wingdings" pitchFamily="2" charset="2"/>
              </a:rPr>
              <a:t> height 0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F3810-6B46-DDEB-7654-F1BB4265E900}"/>
              </a:ext>
            </a:extLst>
          </p:cNvPr>
          <p:cNvSpPr/>
          <p:nvPr/>
        </p:nvSpPr>
        <p:spPr>
          <a:xfrm>
            <a:off x="263019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49436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nodes </a:t>
            </a:r>
            <a:r>
              <a:rPr lang="en-US">
                <a:sym typeface="Wingdings" pitchFamily="2" charset="2"/>
              </a:rPr>
              <a:t> height 1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FE428A-128E-EB9B-F2C6-453EC99D13F7}"/>
              </a:ext>
            </a:extLst>
          </p:cNvPr>
          <p:cNvSpPr/>
          <p:nvPr/>
        </p:nvSpPr>
        <p:spPr>
          <a:xfrm>
            <a:off x="411977" y="4627825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CB13D9-9623-448E-5587-B83425A4FB72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 flipH="1">
            <a:off x="337498" y="4754968"/>
            <a:ext cx="96293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D27087-5425-A9D0-7A27-040B56078AB6}"/>
              </a:ext>
            </a:extLst>
          </p:cNvPr>
          <p:cNvCxnSpPr>
            <a:cxnSpLocks/>
            <a:stCxn id="3" idx="5"/>
            <a:endCxn id="8" idx="0"/>
          </p:cNvCxnSpPr>
          <p:nvPr/>
        </p:nvCxnSpPr>
        <p:spPr>
          <a:xfrm>
            <a:off x="539120" y="4754968"/>
            <a:ext cx="74479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88D1D59-CD59-9AB1-1AA3-2A28B111C92D}"/>
              </a:ext>
            </a:extLst>
          </p:cNvPr>
          <p:cNvSpPr/>
          <p:nvPr/>
        </p:nvSpPr>
        <p:spPr>
          <a:xfrm>
            <a:off x="263019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EC5AED-94ED-E834-539D-7D7BEDB9051A}"/>
              </a:ext>
            </a:extLst>
          </p:cNvPr>
          <p:cNvSpPr/>
          <p:nvPr/>
        </p:nvSpPr>
        <p:spPr>
          <a:xfrm>
            <a:off x="539120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4492091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 nodes </a:t>
            </a:r>
            <a:r>
              <a:rPr lang="en-US">
                <a:sym typeface="Wingdings" pitchFamily="2" charset="2"/>
              </a:rPr>
              <a:t> height 2</a:t>
            </a:r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C3E27F4-F16D-E9F7-93F3-F343EEABF9B6}"/>
              </a:ext>
            </a:extLst>
          </p:cNvPr>
          <p:cNvCxnSpPr>
            <a:cxnSpLocks/>
            <a:stCxn id="172" idx="3"/>
            <a:endCxn id="173" idx="0"/>
          </p:cNvCxnSpPr>
          <p:nvPr/>
        </p:nvCxnSpPr>
        <p:spPr>
          <a:xfrm flipH="1">
            <a:off x="486455" y="4506151"/>
            <a:ext cx="223436" cy="12167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31857EBE-D961-FEC1-6F0D-792325FC7CCE}"/>
              </a:ext>
            </a:extLst>
          </p:cNvPr>
          <p:cNvCxnSpPr>
            <a:cxnSpLocks/>
            <a:stCxn id="172" idx="5"/>
            <a:endCxn id="178" idx="0"/>
          </p:cNvCxnSpPr>
          <p:nvPr/>
        </p:nvCxnSpPr>
        <p:spPr>
          <a:xfrm>
            <a:off x="815221" y="4506151"/>
            <a:ext cx="223436" cy="12167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4581C110-1D84-30F5-1BF8-6D17C4EE5830}"/>
              </a:ext>
            </a:extLst>
          </p:cNvPr>
          <p:cNvSpPr/>
          <p:nvPr/>
        </p:nvSpPr>
        <p:spPr>
          <a:xfrm>
            <a:off x="688077" y="4379008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5</a:t>
            </a: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1F00FCF-30E5-5CB1-45E6-9D6853DFC84F}"/>
              </a:ext>
            </a:extLst>
          </p:cNvPr>
          <p:cNvSpPr/>
          <p:nvPr/>
        </p:nvSpPr>
        <p:spPr>
          <a:xfrm>
            <a:off x="411977" y="4627825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89821A0-5492-20C0-541D-4B14CD4665F6}"/>
              </a:ext>
            </a:extLst>
          </p:cNvPr>
          <p:cNvCxnSpPr>
            <a:cxnSpLocks/>
            <a:stCxn id="173" idx="3"/>
            <a:endCxn id="176" idx="0"/>
          </p:cNvCxnSpPr>
          <p:nvPr/>
        </p:nvCxnSpPr>
        <p:spPr>
          <a:xfrm flipH="1">
            <a:off x="337498" y="4754968"/>
            <a:ext cx="96293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2D4C2D7-DF9F-CA59-509A-C5461DFA9514}"/>
              </a:ext>
            </a:extLst>
          </p:cNvPr>
          <p:cNvCxnSpPr>
            <a:cxnSpLocks/>
            <a:stCxn id="173" idx="5"/>
            <a:endCxn id="177" idx="0"/>
          </p:cNvCxnSpPr>
          <p:nvPr/>
        </p:nvCxnSpPr>
        <p:spPr>
          <a:xfrm>
            <a:off x="539120" y="4754968"/>
            <a:ext cx="74479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00048B71-391D-C567-7C33-17D80684EED3}"/>
              </a:ext>
            </a:extLst>
          </p:cNvPr>
          <p:cNvSpPr/>
          <p:nvPr/>
        </p:nvSpPr>
        <p:spPr>
          <a:xfrm>
            <a:off x="263019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1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17C9C2C-C3E8-DED6-D7E3-5B89C7861F91}"/>
              </a:ext>
            </a:extLst>
          </p:cNvPr>
          <p:cNvSpPr/>
          <p:nvPr/>
        </p:nvSpPr>
        <p:spPr>
          <a:xfrm>
            <a:off x="539120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32BEAA5C-C1FF-1F20-FA19-BF4A4DB901AC}"/>
              </a:ext>
            </a:extLst>
          </p:cNvPr>
          <p:cNvSpPr/>
          <p:nvPr/>
        </p:nvSpPr>
        <p:spPr>
          <a:xfrm>
            <a:off x="964178" y="4627825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8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728645EE-270D-7643-CA22-47E7AFE036FE}"/>
              </a:ext>
            </a:extLst>
          </p:cNvPr>
          <p:cNvCxnSpPr>
            <a:cxnSpLocks/>
            <a:stCxn id="178" idx="3"/>
            <a:endCxn id="181" idx="0"/>
          </p:cNvCxnSpPr>
          <p:nvPr/>
        </p:nvCxnSpPr>
        <p:spPr>
          <a:xfrm flipH="1">
            <a:off x="889699" y="4754968"/>
            <a:ext cx="96293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A8240A1-363F-A4B0-9F52-02252BD6ABEE}"/>
              </a:ext>
            </a:extLst>
          </p:cNvPr>
          <p:cNvCxnSpPr>
            <a:cxnSpLocks/>
            <a:stCxn id="178" idx="5"/>
            <a:endCxn id="182" idx="0"/>
          </p:cNvCxnSpPr>
          <p:nvPr/>
        </p:nvCxnSpPr>
        <p:spPr>
          <a:xfrm>
            <a:off x="1091321" y="4754968"/>
            <a:ext cx="74479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A176DFB7-4F8E-B941-B52D-0486E5A71B47}"/>
              </a:ext>
            </a:extLst>
          </p:cNvPr>
          <p:cNvSpPr/>
          <p:nvPr/>
        </p:nvSpPr>
        <p:spPr>
          <a:xfrm>
            <a:off x="815221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6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6E234C2-8C2D-03DD-595A-C888B0A3138A}"/>
              </a:ext>
            </a:extLst>
          </p:cNvPr>
          <p:cNvSpPr/>
          <p:nvPr/>
        </p:nvSpPr>
        <p:spPr>
          <a:xfrm>
            <a:off x="1091321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0494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650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 nodes </a:t>
            </a:r>
            <a:r>
              <a:rPr lang="en-US">
                <a:sym typeface="Wingdings" pitchFamily="2" charset="2"/>
              </a:rPr>
              <a:t> height 3</a:t>
            </a:r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E7D20A1-DF59-3C7F-7DB9-06DD0E44F83F}"/>
              </a:ext>
            </a:extLst>
          </p:cNvPr>
          <p:cNvGrpSpPr/>
          <p:nvPr/>
        </p:nvGrpSpPr>
        <p:grpSpPr>
          <a:xfrm>
            <a:off x="263019" y="4131273"/>
            <a:ext cx="2083576" cy="911234"/>
            <a:chOff x="1726685" y="2227592"/>
            <a:chExt cx="8727107" cy="3816722"/>
          </a:xfrm>
        </p:grpSpPr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AC3E27F4-F16D-E9F7-93F3-F343EEABF9B6}"/>
                </a:ext>
              </a:extLst>
            </p:cNvPr>
            <p:cNvCxnSpPr>
              <a:cxnSpLocks/>
              <a:stCxn id="172" idx="3"/>
              <a:endCxn id="173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31857EBE-D961-FEC1-6F0D-792325FC7CCE}"/>
                </a:ext>
              </a:extLst>
            </p:cNvPr>
            <p:cNvCxnSpPr>
              <a:cxnSpLocks/>
              <a:stCxn id="172" idx="5"/>
              <a:endCxn id="178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581C110-1D84-30F5-1BF8-6D17C4EE5830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1F00FCF-30E5-5CB1-45E6-9D6853DFC84F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D89821A0-5492-20C0-541D-4B14CD4665F6}"/>
                </a:ext>
              </a:extLst>
            </p:cNvPr>
            <p:cNvCxnSpPr>
              <a:cxnSpLocks/>
              <a:stCxn id="173" idx="3"/>
              <a:endCxn id="176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72D4C2D7-DF9F-CA59-509A-C5461DFA9514}"/>
                </a:ext>
              </a:extLst>
            </p:cNvPr>
            <p:cNvCxnSpPr>
              <a:cxnSpLocks/>
              <a:stCxn id="173" idx="5"/>
              <a:endCxn id="177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0048B71-391D-C567-7C33-17D80684EED3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17C9C2C-C3E8-DED6-D7E3-5B89C7861F91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2BEAA5C-C1FF-1F20-FA19-BF4A4DB901AC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28645EE-270D-7643-CA22-47E7AFE036FE}"/>
                </a:ext>
              </a:extLst>
            </p:cNvPr>
            <p:cNvCxnSpPr>
              <a:cxnSpLocks/>
              <a:stCxn id="178" idx="3"/>
              <a:endCxn id="181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AA8240A1-363F-A4B0-9F52-02252BD6ABEE}"/>
                </a:ext>
              </a:extLst>
            </p:cNvPr>
            <p:cNvCxnSpPr>
              <a:cxnSpLocks/>
              <a:stCxn id="178" idx="5"/>
              <a:endCxn id="182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176DFB7-4F8E-B941-B52D-0486E5A71B47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E234C2-8C2D-03DD-595A-C888B0A3138A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788D20C-C3BF-C989-5012-5B28C7F22658}"/>
                </a:ext>
              </a:extLst>
            </p:cNvPr>
            <p:cNvCxnSpPr>
              <a:cxnSpLocks/>
              <a:stCxn id="185" idx="3"/>
              <a:endCxn id="186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C77A5173-36B3-8AAA-5949-BC4119952475}"/>
                </a:ext>
              </a:extLst>
            </p:cNvPr>
            <p:cNvCxnSpPr>
              <a:cxnSpLocks/>
              <a:stCxn id="185" idx="5"/>
              <a:endCxn id="191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8EC2A1F-0076-3B10-9549-6568DEF20255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E6EA40F-B65A-7155-5965-1B411E3ED868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A403D6F9-FA23-1856-0859-833A15122172}"/>
                </a:ext>
              </a:extLst>
            </p:cNvPr>
            <p:cNvCxnSpPr>
              <a:cxnSpLocks/>
              <a:stCxn id="186" idx="3"/>
              <a:endCxn id="189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516A1FE-DB66-5B01-6987-F80DD3305DC7}"/>
                </a:ext>
              </a:extLst>
            </p:cNvPr>
            <p:cNvCxnSpPr>
              <a:cxnSpLocks/>
              <a:stCxn id="186" idx="5"/>
              <a:endCxn id="190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9461E4C-0D6F-EDC2-8537-4F7181B44526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0E7E8AD-1088-6802-F88A-4BC7044D8849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4555E1B-1631-BD08-B551-DB94E62E5E9E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8A6E3A92-A49E-7734-8030-48952343F4C3}"/>
                </a:ext>
              </a:extLst>
            </p:cNvPr>
            <p:cNvCxnSpPr>
              <a:cxnSpLocks/>
              <a:stCxn id="191" idx="3"/>
              <a:endCxn id="194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5A64F2E9-AB2B-D571-0661-9986F4558154}"/>
                </a:ext>
              </a:extLst>
            </p:cNvPr>
            <p:cNvCxnSpPr>
              <a:cxnSpLocks/>
              <a:stCxn id="191" idx="5"/>
              <a:endCxn id="195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5CF0EF9-3CFF-C804-BE9F-361E16B4CBF4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D58E46E-DEF2-4D2E-7F23-B841B5282A8C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4FEEF310-E4AA-EE88-DBF6-89978777225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2F6E5AC-326A-6ABA-7BA8-5A11377252C7}"/>
                </a:ext>
              </a:extLst>
            </p:cNvPr>
            <p:cNvCxnSpPr>
              <a:cxnSpLocks/>
              <a:stCxn id="196" idx="3"/>
              <a:endCxn id="172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A4062F2-866B-299E-3D9C-DEA2CAF93CC4}"/>
                </a:ext>
              </a:extLst>
            </p:cNvPr>
            <p:cNvCxnSpPr>
              <a:cxnSpLocks/>
              <a:stCxn id="196" idx="5"/>
              <a:endCxn id="185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3865227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31 nodes </a:t>
            </a:r>
            <a:r>
              <a:rPr lang="en-US">
                <a:sym typeface="Wingdings" pitchFamily="2" charset="2"/>
              </a:rPr>
              <a:t> height 4</a:t>
            </a:r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F2121B0-BAAF-FC9E-7EBD-46434221A5FE}"/>
              </a:ext>
            </a:extLst>
          </p:cNvPr>
          <p:cNvGrpSpPr/>
          <p:nvPr/>
        </p:nvGrpSpPr>
        <p:grpSpPr>
          <a:xfrm>
            <a:off x="263019" y="3888712"/>
            <a:ext cx="4252094" cy="1153795"/>
            <a:chOff x="3711427" y="3581532"/>
            <a:chExt cx="5384786" cy="146114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E7D20A1-DF59-3C7F-7DB9-06DD0E44F83F}"/>
                </a:ext>
              </a:extLst>
            </p:cNvPr>
            <p:cNvGrpSpPr/>
            <p:nvPr/>
          </p:nvGrpSpPr>
          <p:grpSpPr>
            <a:xfrm>
              <a:off x="3711427" y="3888708"/>
              <a:ext cx="2638609" cy="1153972"/>
              <a:chOff x="1726685" y="2227592"/>
              <a:chExt cx="8727107" cy="3816722"/>
            </a:xfrm>
          </p:grpSpPr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AC3E27F4-F16D-E9F7-93F3-F343EEABF9B6}"/>
                  </a:ext>
                </a:extLst>
              </p:cNvPr>
              <p:cNvCxnSpPr>
                <a:cxnSpLocks/>
                <a:stCxn id="172" idx="3"/>
                <a:endCxn id="17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31857EBE-D961-FEC1-6F0D-792325FC7CCE}"/>
                  </a:ext>
                </a:extLst>
              </p:cNvPr>
              <p:cNvCxnSpPr>
                <a:cxnSpLocks/>
                <a:stCxn id="172" idx="5"/>
                <a:endCxn id="178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4581C110-1D84-30F5-1BF8-6D17C4EE5830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1F00FCF-30E5-5CB1-45E6-9D6853DFC84F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D89821A0-5492-20C0-541D-4B14CD4665F6}"/>
                  </a:ext>
                </a:extLst>
              </p:cNvPr>
              <p:cNvCxnSpPr>
                <a:cxnSpLocks/>
                <a:stCxn id="173" idx="3"/>
                <a:endCxn id="176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72D4C2D7-DF9F-CA59-509A-C5461DFA9514}"/>
                  </a:ext>
                </a:extLst>
              </p:cNvPr>
              <p:cNvCxnSpPr>
                <a:cxnSpLocks/>
                <a:stCxn id="173" idx="5"/>
                <a:endCxn id="177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00048B71-391D-C567-7C33-17D80684EED3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417C9C2C-C3E8-DED6-D7E3-5B89C7861F91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2BEAA5C-C1FF-1F20-FA19-BF4A4DB901AC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728645EE-270D-7643-CA22-47E7AFE036FE}"/>
                  </a:ext>
                </a:extLst>
              </p:cNvPr>
              <p:cNvCxnSpPr>
                <a:cxnSpLocks/>
                <a:stCxn id="178" idx="3"/>
                <a:endCxn id="181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AA8240A1-363F-A4B0-9F52-02252BD6ABEE}"/>
                  </a:ext>
                </a:extLst>
              </p:cNvPr>
              <p:cNvCxnSpPr>
                <a:cxnSpLocks/>
                <a:stCxn id="178" idx="5"/>
                <a:endCxn id="182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A176DFB7-4F8E-B941-B52D-0486E5A71B47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6E234C2-8C2D-03DD-595A-C888B0A3138A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E788D20C-C3BF-C989-5012-5B28C7F22658}"/>
                  </a:ext>
                </a:extLst>
              </p:cNvPr>
              <p:cNvCxnSpPr>
                <a:cxnSpLocks/>
                <a:stCxn id="185" idx="3"/>
                <a:endCxn id="186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C77A5173-36B3-8AAA-5949-BC4119952475}"/>
                  </a:ext>
                </a:extLst>
              </p:cNvPr>
              <p:cNvCxnSpPr>
                <a:cxnSpLocks/>
                <a:stCxn id="185" idx="5"/>
                <a:endCxn id="191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78EC2A1F-0076-3B10-9549-6568DEF20255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9E6EA40F-B65A-7155-5965-1B411E3ED868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A403D6F9-FA23-1856-0859-833A15122172}"/>
                  </a:ext>
                </a:extLst>
              </p:cNvPr>
              <p:cNvCxnSpPr>
                <a:cxnSpLocks/>
                <a:stCxn id="186" idx="3"/>
                <a:endCxn id="189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5516A1FE-DB66-5B01-6987-F80DD3305DC7}"/>
                  </a:ext>
                </a:extLst>
              </p:cNvPr>
              <p:cNvCxnSpPr>
                <a:cxnSpLocks/>
                <a:stCxn id="186" idx="5"/>
                <a:endCxn id="190" idx="0"/>
              </p:cNvCxnSpPr>
              <p:nvPr/>
            </p:nvCxnSpPr>
            <p:spPr>
              <a:xfrm>
                <a:off x="7516971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89461E4C-0D6F-EDC2-8537-4F7181B44526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14</a:t>
                </a: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0E7E8AD-1088-6802-F88A-4BC7044D8849}"/>
                  </a:ext>
                </a:extLst>
              </p:cNvPr>
              <p:cNvSpPr/>
              <p:nvPr/>
            </p:nvSpPr>
            <p:spPr>
              <a:xfrm>
                <a:off x="7516971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15</a:t>
                </a: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4555E1B-1631-BD08-B551-DB94E62E5E9E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8A6E3A92-A49E-7734-8030-48952343F4C3}"/>
                  </a:ext>
                </a:extLst>
              </p:cNvPr>
              <p:cNvCxnSpPr>
                <a:cxnSpLocks/>
                <a:stCxn id="191" idx="3"/>
                <a:endCxn id="194" idx="0"/>
              </p:cNvCxnSpPr>
              <p:nvPr/>
            </p:nvCxnSpPr>
            <p:spPr>
              <a:xfrm flipH="1">
                <a:off x="898538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5A64F2E9-AB2B-D571-0661-9986F4558154}"/>
                  </a:ext>
                </a:extLst>
              </p:cNvPr>
              <p:cNvCxnSpPr>
                <a:cxnSpLocks/>
                <a:stCxn id="191" idx="5"/>
                <a:endCxn id="195" idx="0"/>
              </p:cNvCxnSpPr>
              <p:nvPr/>
            </p:nvCxnSpPr>
            <p:spPr>
              <a:xfrm>
                <a:off x="982988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25CF0EF9-3CFF-C804-BE9F-361E16B4CBF4}"/>
                  </a:ext>
                </a:extLst>
              </p:cNvPr>
              <p:cNvSpPr/>
              <p:nvPr/>
            </p:nvSpPr>
            <p:spPr>
              <a:xfrm>
                <a:off x="867342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17</a:t>
                </a: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D58E46E-DEF2-4D2E-7F23-B841B5282A8C}"/>
                  </a:ext>
                </a:extLst>
              </p:cNvPr>
              <p:cNvSpPr/>
              <p:nvPr/>
            </p:nvSpPr>
            <p:spPr>
              <a:xfrm>
                <a:off x="982988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19</a:t>
                </a: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FEEF310-E4AA-EE88-DBF6-89978777225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F2F6E5AC-326A-6ABA-7BA8-5A11377252C7}"/>
                  </a:ext>
                </a:extLst>
              </p:cNvPr>
              <p:cNvCxnSpPr>
                <a:cxnSpLocks/>
                <a:stCxn id="196" idx="3"/>
                <a:endCxn id="17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3A4062F2-866B-299E-3D9C-DEA2CAF93CC4}"/>
                  </a:ext>
                </a:extLst>
              </p:cNvPr>
              <p:cNvCxnSpPr>
                <a:cxnSpLocks/>
                <a:stCxn id="196" idx="5"/>
                <a:endCxn id="185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6205295-29D5-5C52-64F2-52F10AA34AB2}"/>
                </a:ext>
              </a:extLst>
            </p:cNvPr>
            <p:cNvGrpSpPr/>
            <p:nvPr/>
          </p:nvGrpSpPr>
          <p:grpSpPr>
            <a:xfrm>
              <a:off x="6457604" y="3888708"/>
              <a:ext cx="2638609" cy="1153972"/>
              <a:chOff x="1726685" y="2227592"/>
              <a:chExt cx="8727107" cy="3816722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376A5E0E-97A8-0727-45C3-D0ADA18BDD43}"/>
                  </a:ext>
                </a:extLst>
              </p:cNvPr>
              <p:cNvCxnSpPr>
                <a:cxnSpLocks/>
                <a:stCxn id="143" idx="3"/>
                <a:endCxn id="144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641F7C33-1233-4B78-1406-DAB64554DDDE}"/>
                  </a:ext>
                </a:extLst>
              </p:cNvPr>
              <p:cNvCxnSpPr>
                <a:cxnSpLocks/>
                <a:stCxn id="143" idx="5"/>
                <a:endCxn id="149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9E03F84-DA7E-9F42-500F-955008ABEB0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4F0007D-0398-33A1-BBA2-1DA509B85CD4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BA24970D-874B-61C2-A39A-B5D9BA512959}"/>
                  </a:ext>
                </a:extLst>
              </p:cNvPr>
              <p:cNvCxnSpPr>
                <a:cxnSpLocks/>
                <a:stCxn id="144" idx="3"/>
                <a:endCxn id="147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C8616F3B-81BE-A604-85A3-AA1F5653CA5B}"/>
                  </a:ext>
                </a:extLst>
              </p:cNvPr>
              <p:cNvCxnSpPr>
                <a:cxnSpLocks/>
                <a:stCxn id="144" idx="5"/>
                <a:endCxn id="148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9FCC24D-0612-373B-B0E4-3C3DA1B2F1C9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C136A6B-E682-109A-E053-E94A412E3EA5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D17F70D-677E-1BE1-82B5-E6801F3F3691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5F99A9CE-6B78-7419-215A-9021F2FEC3AD}"/>
                  </a:ext>
                </a:extLst>
              </p:cNvPr>
              <p:cNvCxnSpPr>
                <a:cxnSpLocks/>
                <a:stCxn id="149" idx="3"/>
                <a:endCxn id="152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CD696E8-4A44-33BE-8497-1A6F807471A7}"/>
                  </a:ext>
                </a:extLst>
              </p:cNvPr>
              <p:cNvCxnSpPr>
                <a:cxnSpLocks/>
                <a:stCxn id="149" idx="5"/>
                <a:endCxn id="153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63C15F46-1337-D464-674C-78AA64513ECA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B7606D9-355F-6A66-9B74-8EBF4A886119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8AECBC64-F462-3E13-FA26-89DEBD052771}"/>
                  </a:ext>
                </a:extLst>
              </p:cNvPr>
              <p:cNvCxnSpPr>
                <a:cxnSpLocks/>
                <a:stCxn id="156" idx="3"/>
                <a:endCxn id="157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B6017FA5-3075-45EA-5B62-D9F617DA21A4}"/>
                  </a:ext>
                </a:extLst>
              </p:cNvPr>
              <p:cNvCxnSpPr>
                <a:cxnSpLocks/>
                <a:stCxn id="156" idx="5"/>
                <a:endCxn id="16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CBB562A-365C-5276-4F5E-5B074BA5459E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C35FDC3-AD5D-6307-38EE-FB32283F9299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1CFE98B4-F963-D483-DBE1-2A66E4AC93AE}"/>
                  </a:ext>
                </a:extLst>
              </p:cNvPr>
              <p:cNvCxnSpPr>
                <a:cxnSpLocks/>
                <a:stCxn id="157" idx="3"/>
                <a:endCxn id="160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55DC6F67-41CE-4657-E489-36A505B7CA9A}"/>
                  </a:ext>
                </a:extLst>
              </p:cNvPr>
              <p:cNvCxnSpPr>
                <a:cxnSpLocks/>
                <a:stCxn id="157" idx="5"/>
                <a:endCxn id="161" idx="0"/>
              </p:cNvCxnSpPr>
              <p:nvPr/>
            </p:nvCxnSpPr>
            <p:spPr>
              <a:xfrm>
                <a:off x="7516971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E4C7DEE-8270-9E9D-7EEC-48EE9981FDCC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14</a:t>
                </a: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FC06D34-0276-73C8-B4AC-3459EEE9B9A1}"/>
                  </a:ext>
                </a:extLst>
              </p:cNvPr>
              <p:cNvSpPr/>
              <p:nvPr/>
            </p:nvSpPr>
            <p:spPr>
              <a:xfrm>
                <a:off x="7516971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15</a:t>
                </a: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8DDD22C0-6B83-ED18-8BCA-9336CFB0AB0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C61FF1A0-A225-8F63-5E0F-79722FC4D0BA}"/>
                  </a:ext>
                </a:extLst>
              </p:cNvPr>
              <p:cNvCxnSpPr>
                <a:cxnSpLocks/>
                <a:stCxn id="162" idx="3"/>
                <a:endCxn id="165" idx="0"/>
              </p:cNvCxnSpPr>
              <p:nvPr/>
            </p:nvCxnSpPr>
            <p:spPr>
              <a:xfrm flipH="1">
                <a:off x="898538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850FDF85-9DFD-6ECA-DF9D-00A858414689}"/>
                  </a:ext>
                </a:extLst>
              </p:cNvPr>
              <p:cNvCxnSpPr>
                <a:cxnSpLocks/>
                <a:stCxn id="162" idx="5"/>
                <a:endCxn id="166" idx="0"/>
              </p:cNvCxnSpPr>
              <p:nvPr/>
            </p:nvCxnSpPr>
            <p:spPr>
              <a:xfrm>
                <a:off x="982988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CE7162E-0866-C642-354E-44D405B72A71}"/>
                  </a:ext>
                </a:extLst>
              </p:cNvPr>
              <p:cNvSpPr/>
              <p:nvPr/>
            </p:nvSpPr>
            <p:spPr>
              <a:xfrm>
                <a:off x="867342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17</a:t>
                </a: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8B59FA7F-035A-BE7C-4395-EE4956BB9F19}"/>
                  </a:ext>
                </a:extLst>
              </p:cNvPr>
              <p:cNvSpPr/>
              <p:nvPr/>
            </p:nvSpPr>
            <p:spPr>
              <a:xfrm>
                <a:off x="982988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19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F5F53DD-0E08-F129-5FCB-FB7DEDAEE89B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E5C17CC6-60BA-21DD-FAE4-27BBB6F3D51D}"/>
                  </a:ext>
                </a:extLst>
              </p:cNvPr>
              <p:cNvCxnSpPr>
                <a:cxnSpLocks/>
                <a:stCxn id="167" idx="3"/>
                <a:endCxn id="143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374A6761-CB87-F6B5-185C-527B87757BD2}"/>
                  </a:ext>
                </a:extLst>
              </p:cNvPr>
              <p:cNvCxnSpPr>
                <a:cxnSpLocks/>
                <a:stCxn id="167" idx="5"/>
                <a:endCxn id="156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E6383ED-2D96-609C-17E9-DADB688E21F6}"/>
                </a:ext>
              </a:extLst>
            </p:cNvPr>
            <p:cNvSpPr/>
            <p:nvPr/>
          </p:nvSpPr>
          <p:spPr>
            <a:xfrm>
              <a:off x="6295317" y="3581532"/>
              <a:ext cx="188638" cy="18803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9D39789-F56D-FB81-205D-0D1CD1F7BF58}"/>
                </a:ext>
              </a:extLst>
            </p:cNvPr>
            <p:cNvCxnSpPr>
              <a:cxnSpLocks/>
              <a:stCxn id="138" idx="2"/>
              <a:endCxn id="196" idx="7"/>
            </p:cNvCxnSpPr>
            <p:nvPr/>
          </p:nvCxnSpPr>
          <p:spPr>
            <a:xfrm flipH="1">
              <a:off x="5099168" y="3675550"/>
              <a:ext cx="1196149" cy="24069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049B3C51-A64C-3303-B641-845D12CA5380}"/>
                </a:ext>
              </a:extLst>
            </p:cNvPr>
            <p:cNvCxnSpPr>
              <a:cxnSpLocks/>
              <a:stCxn id="138" idx="6"/>
              <a:endCxn id="167" idx="2"/>
            </p:cNvCxnSpPr>
            <p:nvPr/>
          </p:nvCxnSpPr>
          <p:spPr>
            <a:xfrm>
              <a:off x="6483955" y="3675550"/>
              <a:ext cx="1200377" cy="3071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005120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63 nodes </a:t>
            </a:r>
            <a:r>
              <a:rPr lang="en-US">
                <a:sym typeface="Wingdings" pitchFamily="2" charset="2"/>
              </a:rPr>
              <a:t> height 5</a:t>
            </a:r>
            <a:endParaRPr lang="en-US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7D57E84-FC6C-68CC-1ACB-D5F08912AEAC}"/>
              </a:ext>
            </a:extLst>
          </p:cNvPr>
          <p:cNvGrpSpPr/>
          <p:nvPr/>
        </p:nvGrpSpPr>
        <p:grpSpPr>
          <a:xfrm>
            <a:off x="263019" y="3656190"/>
            <a:ext cx="8631331" cy="1386317"/>
            <a:chOff x="263019" y="3656190"/>
            <a:chExt cx="8631331" cy="1386317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5752A365-B948-2E7B-4E64-E677B2A3513D}"/>
                </a:ext>
              </a:extLst>
            </p:cNvPr>
            <p:cNvGrpSpPr/>
            <p:nvPr/>
          </p:nvGrpSpPr>
          <p:grpSpPr>
            <a:xfrm>
              <a:off x="263019" y="3888712"/>
              <a:ext cx="8631331" cy="1153795"/>
              <a:chOff x="-639509" y="3581532"/>
              <a:chExt cx="10930583" cy="1461148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6ED700BE-EE15-D77E-2DBB-FDD2CC8EDE8F}"/>
                  </a:ext>
                </a:extLst>
              </p:cNvPr>
              <p:cNvGrpSpPr/>
              <p:nvPr/>
            </p:nvGrpSpPr>
            <p:grpSpPr>
              <a:xfrm>
                <a:off x="4906288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330" name="Group 329">
                  <a:extLst>
                    <a:ext uri="{FF2B5EF4-FFF2-40B4-BE49-F238E27FC236}">
                      <a16:creationId xmlns:a16="http://schemas.microsoft.com/office/drawing/2014/main" id="{AC1CAAF1-5CAA-F3BE-6DCA-23C50DC4259E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364" name="Straight Arrow Connector 363">
                    <a:extLst>
                      <a:ext uri="{FF2B5EF4-FFF2-40B4-BE49-F238E27FC236}">
                        <a16:creationId xmlns:a16="http://schemas.microsoft.com/office/drawing/2014/main" id="{140FFD94-B121-C4D1-788E-A9F37454F7CE}"/>
                      </a:ext>
                    </a:extLst>
                  </p:cNvPr>
                  <p:cNvCxnSpPr>
                    <a:cxnSpLocks/>
                    <a:stCxn id="366" idx="3"/>
                    <a:endCxn id="367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5" name="Straight Arrow Connector 364">
                    <a:extLst>
                      <a:ext uri="{FF2B5EF4-FFF2-40B4-BE49-F238E27FC236}">
                        <a16:creationId xmlns:a16="http://schemas.microsoft.com/office/drawing/2014/main" id="{298AE1AC-C4F4-3128-35CC-22419EC0E851}"/>
                      </a:ext>
                    </a:extLst>
                  </p:cNvPr>
                  <p:cNvCxnSpPr>
                    <a:cxnSpLocks/>
                    <a:stCxn id="366" idx="5"/>
                    <a:endCxn id="372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66" name="Oval 365">
                    <a:extLst>
                      <a:ext uri="{FF2B5EF4-FFF2-40B4-BE49-F238E27FC236}">
                        <a16:creationId xmlns:a16="http://schemas.microsoft.com/office/drawing/2014/main" id="{C19C7C90-2B14-4363-968B-6C8C4FCD1B5E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67" name="Oval 366">
                    <a:extLst>
                      <a:ext uri="{FF2B5EF4-FFF2-40B4-BE49-F238E27FC236}">
                        <a16:creationId xmlns:a16="http://schemas.microsoft.com/office/drawing/2014/main" id="{88DE6149-0540-20A9-750A-17C1CA0A4CF0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368" name="Straight Arrow Connector 367">
                    <a:extLst>
                      <a:ext uri="{FF2B5EF4-FFF2-40B4-BE49-F238E27FC236}">
                        <a16:creationId xmlns:a16="http://schemas.microsoft.com/office/drawing/2014/main" id="{519A8861-9CAA-6CAD-CE27-B94CA7C70DB6}"/>
                      </a:ext>
                    </a:extLst>
                  </p:cNvPr>
                  <p:cNvCxnSpPr>
                    <a:cxnSpLocks/>
                    <a:stCxn id="367" idx="3"/>
                    <a:endCxn id="370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9" name="Straight Arrow Connector 368">
                    <a:extLst>
                      <a:ext uri="{FF2B5EF4-FFF2-40B4-BE49-F238E27FC236}">
                        <a16:creationId xmlns:a16="http://schemas.microsoft.com/office/drawing/2014/main" id="{24745B5F-4D38-2AB0-5BF3-82AA2D101CA0}"/>
                      </a:ext>
                    </a:extLst>
                  </p:cNvPr>
                  <p:cNvCxnSpPr>
                    <a:cxnSpLocks/>
                    <a:stCxn id="367" idx="5"/>
                    <a:endCxn id="371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70" name="Oval 369">
                    <a:extLst>
                      <a:ext uri="{FF2B5EF4-FFF2-40B4-BE49-F238E27FC236}">
                        <a16:creationId xmlns:a16="http://schemas.microsoft.com/office/drawing/2014/main" id="{FF37EE63-1FC4-7A0E-D57D-C4966307ADE5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71" name="Oval 370">
                    <a:extLst>
                      <a:ext uri="{FF2B5EF4-FFF2-40B4-BE49-F238E27FC236}">
                        <a16:creationId xmlns:a16="http://schemas.microsoft.com/office/drawing/2014/main" id="{3434C4AB-B51C-4AAF-73E8-39DDE80AB621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72" name="Oval 371">
                    <a:extLst>
                      <a:ext uri="{FF2B5EF4-FFF2-40B4-BE49-F238E27FC236}">
                        <a16:creationId xmlns:a16="http://schemas.microsoft.com/office/drawing/2014/main" id="{A31D3D59-FBBC-170C-1D27-5D4AF7ED858F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73" name="Straight Arrow Connector 372">
                    <a:extLst>
                      <a:ext uri="{FF2B5EF4-FFF2-40B4-BE49-F238E27FC236}">
                        <a16:creationId xmlns:a16="http://schemas.microsoft.com/office/drawing/2014/main" id="{0127C050-56FC-D139-740B-B5E6684F43EA}"/>
                      </a:ext>
                    </a:extLst>
                  </p:cNvPr>
                  <p:cNvCxnSpPr>
                    <a:cxnSpLocks/>
                    <a:stCxn id="372" idx="3"/>
                    <a:endCxn id="375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74" name="Straight Arrow Connector 373">
                    <a:extLst>
                      <a:ext uri="{FF2B5EF4-FFF2-40B4-BE49-F238E27FC236}">
                        <a16:creationId xmlns:a16="http://schemas.microsoft.com/office/drawing/2014/main" id="{235D5BEE-B1F6-289B-34C8-A515C6E12427}"/>
                      </a:ext>
                    </a:extLst>
                  </p:cNvPr>
                  <p:cNvCxnSpPr>
                    <a:cxnSpLocks/>
                    <a:stCxn id="372" idx="5"/>
                    <a:endCxn id="376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75" name="Oval 374">
                    <a:extLst>
                      <a:ext uri="{FF2B5EF4-FFF2-40B4-BE49-F238E27FC236}">
                        <a16:creationId xmlns:a16="http://schemas.microsoft.com/office/drawing/2014/main" id="{2D7A1FE5-07FC-044D-D4A4-36F1B424E557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98DB1DAC-3BF0-5E76-D685-48A5AEEDB883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77" name="Straight Arrow Connector 376">
                    <a:extLst>
                      <a:ext uri="{FF2B5EF4-FFF2-40B4-BE49-F238E27FC236}">
                        <a16:creationId xmlns:a16="http://schemas.microsoft.com/office/drawing/2014/main" id="{4A49BA3D-FC41-3A55-C470-41C0CE12A6D0}"/>
                      </a:ext>
                    </a:extLst>
                  </p:cNvPr>
                  <p:cNvCxnSpPr>
                    <a:cxnSpLocks/>
                    <a:stCxn id="379" idx="3"/>
                    <a:endCxn id="380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78" name="Straight Arrow Connector 377">
                    <a:extLst>
                      <a:ext uri="{FF2B5EF4-FFF2-40B4-BE49-F238E27FC236}">
                        <a16:creationId xmlns:a16="http://schemas.microsoft.com/office/drawing/2014/main" id="{F28CAB80-EF02-47C2-C2E7-02B4EB1A3AB9}"/>
                      </a:ext>
                    </a:extLst>
                  </p:cNvPr>
                  <p:cNvCxnSpPr>
                    <a:cxnSpLocks/>
                    <a:stCxn id="379" idx="5"/>
                    <a:endCxn id="385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79" name="Oval 378">
                    <a:extLst>
                      <a:ext uri="{FF2B5EF4-FFF2-40B4-BE49-F238E27FC236}">
                        <a16:creationId xmlns:a16="http://schemas.microsoft.com/office/drawing/2014/main" id="{069A4163-1FBA-BE15-0FD4-C0D4D0F393E7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80" name="Oval 379">
                    <a:extLst>
                      <a:ext uri="{FF2B5EF4-FFF2-40B4-BE49-F238E27FC236}">
                        <a16:creationId xmlns:a16="http://schemas.microsoft.com/office/drawing/2014/main" id="{D7645A3D-C46B-D972-F875-D1B9EB6172E0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81" name="Straight Arrow Connector 380">
                    <a:extLst>
                      <a:ext uri="{FF2B5EF4-FFF2-40B4-BE49-F238E27FC236}">
                        <a16:creationId xmlns:a16="http://schemas.microsoft.com/office/drawing/2014/main" id="{03E3D093-68DA-387C-A06E-854D5A155677}"/>
                      </a:ext>
                    </a:extLst>
                  </p:cNvPr>
                  <p:cNvCxnSpPr>
                    <a:cxnSpLocks/>
                    <a:stCxn id="380" idx="3"/>
                    <a:endCxn id="383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82" name="Straight Arrow Connector 381">
                    <a:extLst>
                      <a:ext uri="{FF2B5EF4-FFF2-40B4-BE49-F238E27FC236}">
                        <a16:creationId xmlns:a16="http://schemas.microsoft.com/office/drawing/2014/main" id="{544F4DA5-2753-A3C8-BE3E-E99DC50689D0}"/>
                      </a:ext>
                    </a:extLst>
                  </p:cNvPr>
                  <p:cNvCxnSpPr>
                    <a:cxnSpLocks/>
                    <a:stCxn id="380" idx="5"/>
                    <a:endCxn id="384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55928BD7-52CF-44B9-587B-1BFAEA1602BE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165B0C6E-2212-086F-460D-3DB2D44997B7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292BCBAC-7ABF-5F63-8A67-F4981F4F238A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86" name="Straight Arrow Connector 385">
                    <a:extLst>
                      <a:ext uri="{FF2B5EF4-FFF2-40B4-BE49-F238E27FC236}">
                        <a16:creationId xmlns:a16="http://schemas.microsoft.com/office/drawing/2014/main" id="{F1B5CFCE-BF45-E70C-F59A-0D44D4825135}"/>
                      </a:ext>
                    </a:extLst>
                  </p:cNvPr>
                  <p:cNvCxnSpPr>
                    <a:cxnSpLocks/>
                    <a:stCxn id="385" idx="3"/>
                    <a:endCxn id="388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87" name="Straight Arrow Connector 386">
                    <a:extLst>
                      <a:ext uri="{FF2B5EF4-FFF2-40B4-BE49-F238E27FC236}">
                        <a16:creationId xmlns:a16="http://schemas.microsoft.com/office/drawing/2014/main" id="{7F02DAE1-8F18-5A4B-B27A-B64F4E0E4C71}"/>
                      </a:ext>
                    </a:extLst>
                  </p:cNvPr>
                  <p:cNvCxnSpPr>
                    <a:cxnSpLocks/>
                    <a:stCxn id="385" idx="5"/>
                    <a:endCxn id="389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88" name="Oval 387">
                    <a:extLst>
                      <a:ext uri="{FF2B5EF4-FFF2-40B4-BE49-F238E27FC236}">
                        <a16:creationId xmlns:a16="http://schemas.microsoft.com/office/drawing/2014/main" id="{27A52497-009F-89E1-1378-91F87CB53DC4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70CF1A9C-48E4-97B8-6716-02F6BB081B18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E84B088F-6FA9-8DCD-3101-A7F86F041BD7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91" name="Straight Arrow Connector 390">
                    <a:extLst>
                      <a:ext uri="{FF2B5EF4-FFF2-40B4-BE49-F238E27FC236}">
                        <a16:creationId xmlns:a16="http://schemas.microsoft.com/office/drawing/2014/main" id="{408CE738-7229-D477-B281-CD13F39D8A2D}"/>
                      </a:ext>
                    </a:extLst>
                  </p:cNvPr>
                  <p:cNvCxnSpPr>
                    <a:cxnSpLocks/>
                    <a:stCxn id="390" idx="3"/>
                    <a:endCxn id="366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92" name="Straight Arrow Connector 391">
                    <a:extLst>
                      <a:ext uri="{FF2B5EF4-FFF2-40B4-BE49-F238E27FC236}">
                        <a16:creationId xmlns:a16="http://schemas.microsoft.com/office/drawing/2014/main" id="{BB87E0BB-D934-74CF-C250-9F02904C7771}"/>
                      </a:ext>
                    </a:extLst>
                  </p:cNvPr>
                  <p:cNvCxnSpPr>
                    <a:cxnSpLocks/>
                    <a:stCxn id="390" idx="5"/>
                    <a:endCxn id="379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331" name="Group 330">
                  <a:extLst>
                    <a:ext uri="{FF2B5EF4-FFF2-40B4-BE49-F238E27FC236}">
                      <a16:creationId xmlns:a16="http://schemas.microsoft.com/office/drawing/2014/main" id="{DEC9626C-8345-19D1-2412-9BC7C0FBB0A3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335" name="Straight Arrow Connector 334">
                    <a:extLst>
                      <a:ext uri="{FF2B5EF4-FFF2-40B4-BE49-F238E27FC236}">
                        <a16:creationId xmlns:a16="http://schemas.microsoft.com/office/drawing/2014/main" id="{8C0F2B5E-61F9-F94F-B5DD-5C8294199F2B}"/>
                      </a:ext>
                    </a:extLst>
                  </p:cNvPr>
                  <p:cNvCxnSpPr>
                    <a:cxnSpLocks/>
                    <a:stCxn id="337" idx="3"/>
                    <a:endCxn id="338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36" name="Straight Arrow Connector 335">
                    <a:extLst>
                      <a:ext uri="{FF2B5EF4-FFF2-40B4-BE49-F238E27FC236}">
                        <a16:creationId xmlns:a16="http://schemas.microsoft.com/office/drawing/2014/main" id="{2337D114-8EF7-4412-A67B-7B0E3C53E81B}"/>
                      </a:ext>
                    </a:extLst>
                  </p:cNvPr>
                  <p:cNvCxnSpPr>
                    <a:cxnSpLocks/>
                    <a:stCxn id="337" idx="5"/>
                    <a:endCxn id="343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48586086-258F-14AF-F37B-20609E9BC4C7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3EBA1FCD-441E-DCE0-D2D8-C1F324A7FD7B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339" name="Straight Arrow Connector 338">
                    <a:extLst>
                      <a:ext uri="{FF2B5EF4-FFF2-40B4-BE49-F238E27FC236}">
                        <a16:creationId xmlns:a16="http://schemas.microsoft.com/office/drawing/2014/main" id="{9D4407EF-F016-255E-ED72-6B892A8AB399}"/>
                      </a:ext>
                    </a:extLst>
                  </p:cNvPr>
                  <p:cNvCxnSpPr>
                    <a:cxnSpLocks/>
                    <a:stCxn id="338" idx="3"/>
                    <a:endCxn id="341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0" name="Straight Arrow Connector 339">
                    <a:extLst>
                      <a:ext uri="{FF2B5EF4-FFF2-40B4-BE49-F238E27FC236}">
                        <a16:creationId xmlns:a16="http://schemas.microsoft.com/office/drawing/2014/main" id="{5E6EB674-1147-D7C0-9A79-FFD1E5585307}"/>
                      </a:ext>
                    </a:extLst>
                  </p:cNvPr>
                  <p:cNvCxnSpPr>
                    <a:cxnSpLocks/>
                    <a:stCxn id="338" idx="5"/>
                    <a:endCxn id="342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41" name="Oval 340">
                    <a:extLst>
                      <a:ext uri="{FF2B5EF4-FFF2-40B4-BE49-F238E27FC236}">
                        <a16:creationId xmlns:a16="http://schemas.microsoft.com/office/drawing/2014/main" id="{0B4DC3EC-DD98-26ED-DAEB-E4CD4C714DE1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42" name="Oval 341">
                    <a:extLst>
                      <a:ext uri="{FF2B5EF4-FFF2-40B4-BE49-F238E27FC236}">
                        <a16:creationId xmlns:a16="http://schemas.microsoft.com/office/drawing/2014/main" id="{7D8E3F00-1F95-AA73-4B92-C5345DC016A5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43" name="Oval 342">
                    <a:extLst>
                      <a:ext uri="{FF2B5EF4-FFF2-40B4-BE49-F238E27FC236}">
                        <a16:creationId xmlns:a16="http://schemas.microsoft.com/office/drawing/2014/main" id="{FFE4718E-9C3D-1739-488D-EDC99AA27822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44" name="Straight Arrow Connector 343">
                    <a:extLst>
                      <a:ext uri="{FF2B5EF4-FFF2-40B4-BE49-F238E27FC236}">
                        <a16:creationId xmlns:a16="http://schemas.microsoft.com/office/drawing/2014/main" id="{FFA70060-B20F-76B5-BD54-95B6EC8A8963}"/>
                      </a:ext>
                    </a:extLst>
                  </p:cNvPr>
                  <p:cNvCxnSpPr>
                    <a:cxnSpLocks/>
                    <a:stCxn id="343" idx="3"/>
                    <a:endCxn id="346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5" name="Straight Arrow Connector 344">
                    <a:extLst>
                      <a:ext uri="{FF2B5EF4-FFF2-40B4-BE49-F238E27FC236}">
                        <a16:creationId xmlns:a16="http://schemas.microsoft.com/office/drawing/2014/main" id="{6510AD72-A27B-A31F-78EA-0A2D7863D177}"/>
                      </a:ext>
                    </a:extLst>
                  </p:cNvPr>
                  <p:cNvCxnSpPr>
                    <a:cxnSpLocks/>
                    <a:stCxn id="343" idx="5"/>
                    <a:endCxn id="347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3622E578-BAB5-831D-0398-0E980F7FA501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CDE6693B-7C11-9047-9497-4F17A71971EC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9417945F-91ED-0992-430C-C64322B77539}"/>
                      </a:ext>
                    </a:extLst>
                  </p:cNvPr>
                  <p:cNvCxnSpPr>
                    <a:cxnSpLocks/>
                    <a:stCxn id="350" idx="3"/>
                    <a:endCxn id="351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744E7CD6-46E3-0BF3-9C62-188290DAC711}"/>
                      </a:ext>
                    </a:extLst>
                  </p:cNvPr>
                  <p:cNvCxnSpPr>
                    <a:cxnSpLocks/>
                    <a:stCxn id="350" idx="5"/>
                    <a:endCxn id="356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50" name="Oval 349">
                    <a:extLst>
                      <a:ext uri="{FF2B5EF4-FFF2-40B4-BE49-F238E27FC236}">
                        <a16:creationId xmlns:a16="http://schemas.microsoft.com/office/drawing/2014/main" id="{32540437-C2C4-A8D0-AB78-9C72E4FEC97C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51" name="Oval 350">
                    <a:extLst>
                      <a:ext uri="{FF2B5EF4-FFF2-40B4-BE49-F238E27FC236}">
                        <a16:creationId xmlns:a16="http://schemas.microsoft.com/office/drawing/2014/main" id="{B7FD5E6F-2001-A9AF-30F6-123A0BDBF95E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52" name="Straight Arrow Connector 351">
                    <a:extLst>
                      <a:ext uri="{FF2B5EF4-FFF2-40B4-BE49-F238E27FC236}">
                        <a16:creationId xmlns:a16="http://schemas.microsoft.com/office/drawing/2014/main" id="{2BB66180-98D5-CFC3-6307-94672D1C66F7}"/>
                      </a:ext>
                    </a:extLst>
                  </p:cNvPr>
                  <p:cNvCxnSpPr>
                    <a:cxnSpLocks/>
                    <a:stCxn id="351" idx="3"/>
                    <a:endCxn id="354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53" name="Straight Arrow Connector 352">
                    <a:extLst>
                      <a:ext uri="{FF2B5EF4-FFF2-40B4-BE49-F238E27FC236}">
                        <a16:creationId xmlns:a16="http://schemas.microsoft.com/office/drawing/2014/main" id="{E8A99478-32F0-CABB-B97B-B204E5099246}"/>
                      </a:ext>
                    </a:extLst>
                  </p:cNvPr>
                  <p:cNvCxnSpPr>
                    <a:cxnSpLocks/>
                    <a:stCxn id="351" idx="5"/>
                    <a:endCxn id="355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54" name="Oval 353">
                    <a:extLst>
                      <a:ext uri="{FF2B5EF4-FFF2-40B4-BE49-F238E27FC236}">
                        <a16:creationId xmlns:a16="http://schemas.microsoft.com/office/drawing/2014/main" id="{E385FF0A-54A8-3303-BBCE-A199BBE3A805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99C41C05-9A1A-B48F-8048-9895A3037F89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56" name="Oval 355">
                    <a:extLst>
                      <a:ext uri="{FF2B5EF4-FFF2-40B4-BE49-F238E27FC236}">
                        <a16:creationId xmlns:a16="http://schemas.microsoft.com/office/drawing/2014/main" id="{55E71183-0270-D271-E4B2-DB3F63BF6505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57" name="Straight Arrow Connector 356">
                    <a:extLst>
                      <a:ext uri="{FF2B5EF4-FFF2-40B4-BE49-F238E27FC236}">
                        <a16:creationId xmlns:a16="http://schemas.microsoft.com/office/drawing/2014/main" id="{B1494401-73E2-2E9A-18F1-A6EED91FACB5}"/>
                      </a:ext>
                    </a:extLst>
                  </p:cNvPr>
                  <p:cNvCxnSpPr>
                    <a:cxnSpLocks/>
                    <a:stCxn id="356" idx="3"/>
                    <a:endCxn id="359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58" name="Straight Arrow Connector 357">
                    <a:extLst>
                      <a:ext uri="{FF2B5EF4-FFF2-40B4-BE49-F238E27FC236}">
                        <a16:creationId xmlns:a16="http://schemas.microsoft.com/office/drawing/2014/main" id="{E898C3AC-42C9-9955-0C1C-271C08D9BAA2}"/>
                      </a:ext>
                    </a:extLst>
                  </p:cNvPr>
                  <p:cNvCxnSpPr>
                    <a:cxnSpLocks/>
                    <a:stCxn id="356" idx="5"/>
                    <a:endCxn id="360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59" name="Oval 358">
                    <a:extLst>
                      <a:ext uri="{FF2B5EF4-FFF2-40B4-BE49-F238E27FC236}">
                        <a16:creationId xmlns:a16="http://schemas.microsoft.com/office/drawing/2014/main" id="{14BC1B0C-9DD6-B94E-679C-ED76C447340C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60" name="Oval 359">
                    <a:extLst>
                      <a:ext uri="{FF2B5EF4-FFF2-40B4-BE49-F238E27FC236}">
                        <a16:creationId xmlns:a16="http://schemas.microsoft.com/office/drawing/2014/main" id="{0277269A-8866-FF9C-8686-80B489BCE0CE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61" name="Oval 360">
                    <a:extLst>
                      <a:ext uri="{FF2B5EF4-FFF2-40B4-BE49-F238E27FC236}">
                        <a16:creationId xmlns:a16="http://schemas.microsoft.com/office/drawing/2014/main" id="{F39DA16E-0824-3C9D-2EFA-20AB75090A0D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62" name="Straight Arrow Connector 361">
                    <a:extLst>
                      <a:ext uri="{FF2B5EF4-FFF2-40B4-BE49-F238E27FC236}">
                        <a16:creationId xmlns:a16="http://schemas.microsoft.com/office/drawing/2014/main" id="{DB0EFD2E-AFF5-1593-EDA2-34AC3812793B}"/>
                      </a:ext>
                    </a:extLst>
                  </p:cNvPr>
                  <p:cNvCxnSpPr>
                    <a:cxnSpLocks/>
                    <a:stCxn id="361" idx="3"/>
                    <a:endCxn id="337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3" name="Straight Arrow Connector 362">
                    <a:extLst>
                      <a:ext uri="{FF2B5EF4-FFF2-40B4-BE49-F238E27FC236}">
                        <a16:creationId xmlns:a16="http://schemas.microsoft.com/office/drawing/2014/main" id="{84E5FF79-72E6-BD5E-88B1-1C97B772D2B1}"/>
                      </a:ext>
                    </a:extLst>
                  </p:cNvPr>
                  <p:cNvCxnSpPr>
                    <a:cxnSpLocks/>
                    <a:stCxn id="361" idx="5"/>
                    <a:endCxn id="350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81FBBE6-9D88-B164-DBC4-A53C4017CEDC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333" name="Straight Arrow Connector 332">
                  <a:extLst>
                    <a:ext uri="{FF2B5EF4-FFF2-40B4-BE49-F238E27FC236}">
                      <a16:creationId xmlns:a16="http://schemas.microsoft.com/office/drawing/2014/main" id="{3CF3C62D-F890-207F-491C-E4C2CB769471}"/>
                    </a:ext>
                  </a:extLst>
                </p:cNvPr>
                <p:cNvCxnSpPr>
                  <a:cxnSpLocks/>
                  <a:stCxn id="332" idx="2"/>
                  <a:endCxn id="390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34" name="Straight Arrow Connector 333">
                  <a:extLst>
                    <a:ext uri="{FF2B5EF4-FFF2-40B4-BE49-F238E27FC236}">
                      <a16:creationId xmlns:a16="http://schemas.microsoft.com/office/drawing/2014/main" id="{DA4A87BC-7D8D-7789-D2E8-5DBD7B62AAFD}"/>
                    </a:ext>
                  </a:extLst>
                </p:cNvPr>
                <p:cNvCxnSpPr>
                  <a:cxnSpLocks/>
                  <a:stCxn id="332" idx="6"/>
                  <a:endCxn id="361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D470117-7730-BFCC-4A0C-B905B78D4D2D}"/>
                  </a:ext>
                </a:extLst>
              </p:cNvPr>
              <p:cNvGrpSpPr/>
              <p:nvPr/>
            </p:nvGrpSpPr>
            <p:grpSpPr>
              <a:xfrm>
                <a:off x="-639509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7B7DAA94-E787-E25A-D328-3F03697B1D1A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F9657B31-9BDD-CDA7-517E-5E1403A2CF48}"/>
                      </a:ext>
                    </a:extLst>
                  </p:cNvPr>
                  <p:cNvCxnSpPr>
                    <a:cxnSpLocks/>
                    <a:stCxn id="303" idx="3"/>
                    <a:endCxn id="304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2" name="Straight Arrow Connector 301">
                    <a:extLst>
                      <a:ext uri="{FF2B5EF4-FFF2-40B4-BE49-F238E27FC236}">
                        <a16:creationId xmlns:a16="http://schemas.microsoft.com/office/drawing/2014/main" id="{97249151-0E71-0FBA-6C40-B99678FD7E7A}"/>
                      </a:ext>
                    </a:extLst>
                  </p:cNvPr>
                  <p:cNvCxnSpPr>
                    <a:cxnSpLocks/>
                    <a:stCxn id="303" idx="5"/>
                    <a:endCxn id="309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BD40C2E7-78B3-AA42-F44C-2B394D786DCB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5C24854F-3EED-F3E6-5AAA-3CCDDAAA4AB0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305" name="Straight Arrow Connector 304">
                    <a:extLst>
                      <a:ext uri="{FF2B5EF4-FFF2-40B4-BE49-F238E27FC236}">
                        <a16:creationId xmlns:a16="http://schemas.microsoft.com/office/drawing/2014/main" id="{C9FF873D-6545-AFB9-0428-FFF39DF23588}"/>
                      </a:ext>
                    </a:extLst>
                  </p:cNvPr>
                  <p:cNvCxnSpPr>
                    <a:cxnSpLocks/>
                    <a:stCxn id="304" idx="3"/>
                    <a:endCxn id="307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6" name="Straight Arrow Connector 305">
                    <a:extLst>
                      <a:ext uri="{FF2B5EF4-FFF2-40B4-BE49-F238E27FC236}">
                        <a16:creationId xmlns:a16="http://schemas.microsoft.com/office/drawing/2014/main" id="{B21E39D3-03E3-7CB5-0246-E50B79097A7F}"/>
                      </a:ext>
                    </a:extLst>
                  </p:cNvPr>
                  <p:cNvCxnSpPr>
                    <a:cxnSpLocks/>
                    <a:stCxn id="304" idx="5"/>
                    <a:endCxn id="308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ED9A0105-F65B-CB85-4C69-A0C81E7FC8E8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08" name="Oval 307">
                    <a:extLst>
                      <a:ext uri="{FF2B5EF4-FFF2-40B4-BE49-F238E27FC236}">
                        <a16:creationId xmlns:a16="http://schemas.microsoft.com/office/drawing/2014/main" id="{519E27D3-4BC4-4E1C-688E-3EBA7CCED9A3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1B41EE56-5155-E1A2-C23B-1EA2FF8E98C3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10" name="Straight Arrow Connector 309">
                    <a:extLst>
                      <a:ext uri="{FF2B5EF4-FFF2-40B4-BE49-F238E27FC236}">
                        <a16:creationId xmlns:a16="http://schemas.microsoft.com/office/drawing/2014/main" id="{B7B9F5DA-1CC0-15FC-5D54-75A780F4B12F}"/>
                      </a:ext>
                    </a:extLst>
                  </p:cNvPr>
                  <p:cNvCxnSpPr>
                    <a:cxnSpLocks/>
                    <a:stCxn id="309" idx="3"/>
                    <a:endCxn id="312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21D40EB9-7229-A792-09EA-F01D637E9DD4}"/>
                      </a:ext>
                    </a:extLst>
                  </p:cNvPr>
                  <p:cNvCxnSpPr>
                    <a:cxnSpLocks/>
                    <a:stCxn id="309" idx="5"/>
                    <a:endCxn id="313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43EB8A7A-A016-0903-157F-3D53612EDF79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7CBE588D-7E52-4F1E-FA42-1705CBE5AD25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14" name="Straight Arrow Connector 313">
                    <a:extLst>
                      <a:ext uri="{FF2B5EF4-FFF2-40B4-BE49-F238E27FC236}">
                        <a16:creationId xmlns:a16="http://schemas.microsoft.com/office/drawing/2014/main" id="{7AA311F6-00BC-BE8F-573D-FF0AD22DB260}"/>
                      </a:ext>
                    </a:extLst>
                  </p:cNvPr>
                  <p:cNvCxnSpPr>
                    <a:cxnSpLocks/>
                    <a:stCxn id="316" idx="3"/>
                    <a:endCxn id="317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5" name="Straight Arrow Connector 314">
                    <a:extLst>
                      <a:ext uri="{FF2B5EF4-FFF2-40B4-BE49-F238E27FC236}">
                        <a16:creationId xmlns:a16="http://schemas.microsoft.com/office/drawing/2014/main" id="{F68971BA-E397-551A-6F9E-25FC14214636}"/>
                      </a:ext>
                    </a:extLst>
                  </p:cNvPr>
                  <p:cNvCxnSpPr>
                    <a:cxnSpLocks/>
                    <a:stCxn id="316" idx="5"/>
                    <a:endCxn id="322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6" name="Oval 315">
                    <a:extLst>
                      <a:ext uri="{FF2B5EF4-FFF2-40B4-BE49-F238E27FC236}">
                        <a16:creationId xmlns:a16="http://schemas.microsoft.com/office/drawing/2014/main" id="{931839F1-D25B-6781-A4B9-CEF59B4DCFD4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E2ACDBD2-0EE8-7C7C-8F84-48D6B96EADD2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165E714E-BC6E-05CE-0526-454E90885A16}"/>
                      </a:ext>
                    </a:extLst>
                  </p:cNvPr>
                  <p:cNvCxnSpPr>
                    <a:cxnSpLocks/>
                    <a:stCxn id="317" idx="3"/>
                    <a:endCxn id="320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9" name="Straight Arrow Connector 318">
                    <a:extLst>
                      <a:ext uri="{FF2B5EF4-FFF2-40B4-BE49-F238E27FC236}">
                        <a16:creationId xmlns:a16="http://schemas.microsoft.com/office/drawing/2014/main" id="{67F2B8A9-03F4-2B95-E162-CE57533B4028}"/>
                      </a:ext>
                    </a:extLst>
                  </p:cNvPr>
                  <p:cNvCxnSpPr>
                    <a:cxnSpLocks/>
                    <a:stCxn id="317" idx="5"/>
                    <a:endCxn id="321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id="{304810C7-2F74-94C6-AEDE-FC1FBD816A45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F7F149CE-59FE-3996-7D6D-2C014B64087A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22" name="Oval 321">
                    <a:extLst>
                      <a:ext uri="{FF2B5EF4-FFF2-40B4-BE49-F238E27FC236}">
                        <a16:creationId xmlns:a16="http://schemas.microsoft.com/office/drawing/2014/main" id="{AE03754A-B6F5-6D35-15D0-CF32C419F759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C9B7F7F2-9639-AC0A-CC18-9BF531AB037E}"/>
                      </a:ext>
                    </a:extLst>
                  </p:cNvPr>
                  <p:cNvCxnSpPr>
                    <a:cxnSpLocks/>
                    <a:stCxn id="322" idx="3"/>
                    <a:endCxn id="325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99719BA0-6E5E-C995-C6DF-EE029BF0E7FA}"/>
                      </a:ext>
                    </a:extLst>
                  </p:cNvPr>
                  <p:cNvCxnSpPr>
                    <a:cxnSpLocks/>
                    <a:stCxn id="322" idx="5"/>
                    <a:endCxn id="326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AEB91263-10EF-E350-6B8F-D87CA6C73984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4E3E18E0-84DC-0D46-B511-8EAD72D913D2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2256747D-6D75-745A-9EF8-9576B5DA95DB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28" name="Straight Arrow Connector 327">
                    <a:extLst>
                      <a:ext uri="{FF2B5EF4-FFF2-40B4-BE49-F238E27FC236}">
                        <a16:creationId xmlns:a16="http://schemas.microsoft.com/office/drawing/2014/main" id="{1A4EBCF7-7210-BBDE-DAEE-E4F75D154FE7}"/>
                      </a:ext>
                    </a:extLst>
                  </p:cNvPr>
                  <p:cNvCxnSpPr>
                    <a:cxnSpLocks/>
                    <a:stCxn id="327" idx="3"/>
                    <a:endCxn id="303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5E25152B-CD2D-DCA0-8551-896BF278DBA3}"/>
                      </a:ext>
                    </a:extLst>
                  </p:cNvPr>
                  <p:cNvCxnSpPr>
                    <a:cxnSpLocks/>
                    <a:stCxn id="327" idx="5"/>
                    <a:endCxn id="316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35ECE738-661F-9507-78EC-F6AE44FED308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72" name="Straight Arrow Connector 271">
                    <a:extLst>
                      <a:ext uri="{FF2B5EF4-FFF2-40B4-BE49-F238E27FC236}">
                        <a16:creationId xmlns:a16="http://schemas.microsoft.com/office/drawing/2014/main" id="{24D14A7F-C824-4483-00D9-7847CC02A4C7}"/>
                      </a:ext>
                    </a:extLst>
                  </p:cNvPr>
                  <p:cNvCxnSpPr>
                    <a:cxnSpLocks/>
                    <a:stCxn id="274" idx="3"/>
                    <a:endCxn id="275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:a16="http://schemas.microsoft.com/office/drawing/2014/main" id="{63C05D46-C298-9F9A-8991-180390090509}"/>
                      </a:ext>
                    </a:extLst>
                  </p:cNvPr>
                  <p:cNvCxnSpPr>
                    <a:cxnSpLocks/>
                    <a:stCxn id="274" idx="5"/>
                    <a:endCxn id="280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BB200EE7-9BD2-CEAA-275A-6A31AB8CB070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2ACBECE3-C748-F663-394B-36B81D1CCA7B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76" name="Straight Arrow Connector 275">
                    <a:extLst>
                      <a:ext uri="{FF2B5EF4-FFF2-40B4-BE49-F238E27FC236}">
                        <a16:creationId xmlns:a16="http://schemas.microsoft.com/office/drawing/2014/main" id="{F7C78680-099D-1531-92DC-70E7AE8517E2}"/>
                      </a:ext>
                    </a:extLst>
                  </p:cNvPr>
                  <p:cNvCxnSpPr>
                    <a:cxnSpLocks/>
                    <a:stCxn id="275" idx="3"/>
                    <a:endCxn id="278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7" name="Straight Arrow Connector 276">
                    <a:extLst>
                      <a:ext uri="{FF2B5EF4-FFF2-40B4-BE49-F238E27FC236}">
                        <a16:creationId xmlns:a16="http://schemas.microsoft.com/office/drawing/2014/main" id="{7704265F-92A3-C33D-984B-01C198FDB134}"/>
                      </a:ext>
                    </a:extLst>
                  </p:cNvPr>
                  <p:cNvCxnSpPr>
                    <a:cxnSpLocks/>
                    <a:stCxn id="275" idx="5"/>
                    <a:endCxn id="279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50E67052-AFF4-B53B-07AB-956392D38A69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4964ED95-4802-2009-F269-68F3A4FC7FA7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FA208FF6-E07B-CC0A-0FE1-362D75A8D2FA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81" name="Straight Arrow Connector 280">
                    <a:extLst>
                      <a:ext uri="{FF2B5EF4-FFF2-40B4-BE49-F238E27FC236}">
                        <a16:creationId xmlns:a16="http://schemas.microsoft.com/office/drawing/2014/main" id="{FA1D69C4-44D2-7BAF-723E-FE46D72FC008}"/>
                      </a:ext>
                    </a:extLst>
                  </p:cNvPr>
                  <p:cNvCxnSpPr>
                    <a:cxnSpLocks/>
                    <a:stCxn id="280" idx="3"/>
                    <a:endCxn id="283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2" name="Straight Arrow Connector 281">
                    <a:extLst>
                      <a:ext uri="{FF2B5EF4-FFF2-40B4-BE49-F238E27FC236}">
                        <a16:creationId xmlns:a16="http://schemas.microsoft.com/office/drawing/2014/main" id="{FACC4B15-01BC-7F13-9A89-786022CAE0B4}"/>
                      </a:ext>
                    </a:extLst>
                  </p:cNvPr>
                  <p:cNvCxnSpPr>
                    <a:cxnSpLocks/>
                    <a:stCxn id="280" idx="5"/>
                    <a:endCxn id="284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3" name="Oval 282">
                    <a:extLst>
                      <a:ext uri="{FF2B5EF4-FFF2-40B4-BE49-F238E27FC236}">
                        <a16:creationId xmlns:a16="http://schemas.microsoft.com/office/drawing/2014/main" id="{36B5BF30-2F91-44A0-F374-125A5C2B71F7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84" name="Oval 283">
                    <a:extLst>
                      <a:ext uri="{FF2B5EF4-FFF2-40B4-BE49-F238E27FC236}">
                        <a16:creationId xmlns:a16="http://schemas.microsoft.com/office/drawing/2014/main" id="{501F59E0-2252-7A8B-92C3-1BD1568A4DA3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85" name="Straight Arrow Connector 284">
                    <a:extLst>
                      <a:ext uri="{FF2B5EF4-FFF2-40B4-BE49-F238E27FC236}">
                        <a16:creationId xmlns:a16="http://schemas.microsoft.com/office/drawing/2014/main" id="{EA8F3955-FDF1-8155-BFF2-42227D2D5B52}"/>
                      </a:ext>
                    </a:extLst>
                  </p:cNvPr>
                  <p:cNvCxnSpPr>
                    <a:cxnSpLocks/>
                    <a:stCxn id="287" idx="3"/>
                    <a:endCxn id="288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6" name="Straight Arrow Connector 285">
                    <a:extLst>
                      <a:ext uri="{FF2B5EF4-FFF2-40B4-BE49-F238E27FC236}">
                        <a16:creationId xmlns:a16="http://schemas.microsoft.com/office/drawing/2014/main" id="{CEC6698B-6469-E34F-3E7F-032CEAEEC813}"/>
                      </a:ext>
                    </a:extLst>
                  </p:cNvPr>
                  <p:cNvCxnSpPr>
                    <a:cxnSpLocks/>
                    <a:stCxn id="287" idx="5"/>
                    <a:endCxn id="293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C007DABB-F76C-C85E-25D4-20F4D3665BB3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6BA2D32C-AC23-8F5F-2D60-626476B33B52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89" name="Straight Arrow Connector 288">
                    <a:extLst>
                      <a:ext uri="{FF2B5EF4-FFF2-40B4-BE49-F238E27FC236}">
                        <a16:creationId xmlns:a16="http://schemas.microsoft.com/office/drawing/2014/main" id="{DA2FAA14-7EC0-BA99-3780-CBD78BBACA3B}"/>
                      </a:ext>
                    </a:extLst>
                  </p:cNvPr>
                  <p:cNvCxnSpPr>
                    <a:cxnSpLocks/>
                    <a:stCxn id="288" idx="3"/>
                    <a:endCxn id="291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0" name="Straight Arrow Connector 289">
                    <a:extLst>
                      <a:ext uri="{FF2B5EF4-FFF2-40B4-BE49-F238E27FC236}">
                        <a16:creationId xmlns:a16="http://schemas.microsoft.com/office/drawing/2014/main" id="{FB818B01-220C-6E21-2785-5B1BCDD11C43}"/>
                      </a:ext>
                    </a:extLst>
                  </p:cNvPr>
                  <p:cNvCxnSpPr>
                    <a:cxnSpLocks/>
                    <a:stCxn id="288" idx="5"/>
                    <a:endCxn id="292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6777A5BD-18E0-844B-9FA5-EC5B6152258B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BEF2B40A-1363-CFC1-97EA-6ED1A367B0F6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7712C9E3-EEE8-12F0-486C-1B9845E46D40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94" name="Straight Arrow Connector 293">
                    <a:extLst>
                      <a:ext uri="{FF2B5EF4-FFF2-40B4-BE49-F238E27FC236}">
                        <a16:creationId xmlns:a16="http://schemas.microsoft.com/office/drawing/2014/main" id="{9587867A-80B1-1D88-EEB7-9681187210B6}"/>
                      </a:ext>
                    </a:extLst>
                  </p:cNvPr>
                  <p:cNvCxnSpPr>
                    <a:cxnSpLocks/>
                    <a:stCxn id="293" idx="3"/>
                    <a:endCxn id="296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15285450-F0AE-A930-6E4F-82B2F5C13B7C}"/>
                      </a:ext>
                    </a:extLst>
                  </p:cNvPr>
                  <p:cNvCxnSpPr>
                    <a:cxnSpLocks/>
                    <a:stCxn id="293" idx="5"/>
                    <a:endCxn id="297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B7E6BB68-56EA-D0A4-2D97-ED63BDDEA138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AA8390C2-8811-84CA-0B09-C1AE2EB39C1C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3B8ED0F3-C547-79DC-E8D1-D90F1F47A947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E10C73E3-B657-19E7-6423-C2726A421CC8}"/>
                      </a:ext>
                    </a:extLst>
                  </p:cNvPr>
                  <p:cNvCxnSpPr>
                    <a:cxnSpLocks/>
                    <a:stCxn id="298" idx="3"/>
                    <a:endCxn id="274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0" name="Straight Arrow Connector 299">
                    <a:extLst>
                      <a:ext uri="{FF2B5EF4-FFF2-40B4-BE49-F238E27FC236}">
                        <a16:creationId xmlns:a16="http://schemas.microsoft.com/office/drawing/2014/main" id="{A392A44A-31AF-A797-6CC6-C2A605614914}"/>
                      </a:ext>
                    </a:extLst>
                  </p:cNvPr>
                  <p:cNvCxnSpPr>
                    <a:cxnSpLocks/>
                    <a:stCxn id="298" idx="5"/>
                    <a:endCxn id="287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8E96DE63-88D8-F75F-10E5-C80905AE3BA2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270" name="Straight Arrow Connector 269">
                  <a:extLst>
                    <a:ext uri="{FF2B5EF4-FFF2-40B4-BE49-F238E27FC236}">
                      <a16:creationId xmlns:a16="http://schemas.microsoft.com/office/drawing/2014/main" id="{5BAFAB2F-AC97-B418-F1AF-3252C5FD0826}"/>
                    </a:ext>
                  </a:extLst>
                </p:cNvPr>
                <p:cNvCxnSpPr>
                  <a:cxnSpLocks/>
                  <a:stCxn id="269" idx="2"/>
                  <a:endCxn id="327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71" name="Straight Arrow Connector 270">
                  <a:extLst>
                    <a:ext uri="{FF2B5EF4-FFF2-40B4-BE49-F238E27FC236}">
                      <a16:creationId xmlns:a16="http://schemas.microsoft.com/office/drawing/2014/main" id="{EFDA6A09-847A-2215-9A48-6E9DB2E395A0}"/>
                    </a:ext>
                  </a:extLst>
                </p:cNvPr>
                <p:cNvCxnSpPr>
                  <a:cxnSpLocks/>
                  <a:stCxn id="269" idx="6"/>
                  <a:endCxn id="298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53582C1-18D6-DE32-C441-411FBEA23606}"/>
                </a:ext>
              </a:extLst>
            </p:cNvPr>
            <p:cNvSpPr/>
            <p:nvPr/>
          </p:nvSpPr>
          <p:spPr>
            <a:xfrm>
              <a:off x="4505065" y="3656190"/>
              <a:ext cx="148958" cy="14848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4171B4FB-7BC2-6239-CA2D-55CC83662EBF}"/>
                </a:ext>
              </a:extLst>
            </p:cNvPr>
            <p:cNvCxnSpPr>
              <a:cxnSpLocks/>
              <a:stCxn id="262" idx="2"/>
              <a:endCxn id="269" idx="7"/>
            </p:cNvCxnSpPr>
            <p:nvPr/>
          </p:nvCxnSpPr>
          <p:spPr>
            <a:xfrm flipH="1">
              <a:off x="2430531" y="3730431"/>
              <a:ext cx="2074534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195BCFBC-B63A-26A1-06BF-BF867FE88653}"/>
                </a:ext>
              </a:extLst>
            </p:cNvPr>
            <p:cNvCxnSpPr>
              <a:cxnSpLocks/>
              <a:stCxn id="262" idx="6"/>
              <a:endCxn id="332" idx="1"/>
            </p:cNvCxnSpPr>
            <p:nvPr/>
          </p:nvCxnSpPr>
          <p:spPr>
            <a:xfrm>
              <a:off x="4654023" y="3730431"/>
              <a:ext cx="2050415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9044020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B600-7CC3-867B-968F-49AF1C50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00E78-CCD5-B381-DC36-1F05EC5B2A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(1 node,</a:t>
            </a:r>
            <a:r>
              <a:rPr lang="en-US">
                <a:sym typeface="Wingdings" pitchFamily="2" charset="2"/>
              </a:rPr>
              <a:t> height 0)</a:t>
            </a:r>
          </a:p>
          <a:p>
            <a:r>
              <a:rPr lang="en-US"/>
              <a:t>(3 nodes, height 1)</a:t>
            </a:r>
          </a:p>
          <a:p>
            <a:r>
              <a:rPr lang="en-US">
                <a:sym typeface="Wingdings" pitchFamily="2" charset="2"/>
              </a:rPr>
              <a:t>(7 nodes, height 2)</a:t>
            </a:r>
          </a:p>
          <a:p>
            <a:r>
              <a:rPr lang="en-US">
                <a:sym typeface="Wingdings" pitchFamily="2" charset="2"/>
              </a:rPr>
              <a:t>(15 nodes, height 3)</a:t>
            </a:r>
          </a:p>
          <a:p>
            <a:r>
              <a:rPr lang="en-US">
                <a:sym typeface="Wingdings" pitchFamily="2" charset="2"/>
              </a:rPr>
              <a:t>(31 nodes, height 4)</a:t>
            </a:r>
          </a:p>
          <a:p>
            <a:r>
              <a:rPr lang="en-US">
                <a:sym typeface="Wingdings" pitchFamily="2" charset="2"/>
              </a:rPr>
              <a:t>(63 nodes, height 5)</a:t>
            </a:r>
          </a:p>
          <a:p>
            <a:r>
              <a:rPr lang="en-US">
                <a:sym typeface="Wingdings" pitchFamily="2" charset="2"/>
              </a:rPr>
              <a:t>...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761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B600-7CC3-867B-968F-49AF1C50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00E78-CCD5-B381-DC36-1F05EC5B2A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(1, 0</a:t>
            </a:r>
            <a:r>
              <a:rPr lang="en-US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/>
              <a:t>(3, 1)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(7, 2)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(15, 3)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(31, 4)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(63, 5)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...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79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D40B-ECCE-E2E9-D5D2-5EF80CA6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D28ACE-87E9-9689-C715-A9AAAF20788E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57200" y="922084"/>
          <a:ext cx="1905000" cy="187452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134911255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97818763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3619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9385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7301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022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31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632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63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980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75668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6B4874-C79A-4A52-E9EB-747DE745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 (Jim): Let's make a plot.</a:t>
            </a:r>
          </a:p>
        </p:txBody>
      </p:sp>
    </p:spTree>
    <p:extLst>
      <p:ext uri="{BB962C8B-B14F-4D97-AF65-F5344CB8AC3E}">
        <p14:creationId xmlns:p14="http://schemas.microsoft.com/office/powerpoint/2010/main" val="36090399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EAB92-E463-8B39-7C8A-690768F0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02305-CBF4-4CDD-CD9E-BD1CA20B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71450"/>
            <a:ext cx="7721600" cy="480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09169E-7387-CF1B-2F4C-FBC3133A8B73}"/>
              </a:ext>
            </a:extLst>
          </p:cNvPr>
          <p:cNvSpPr txBox="1"/>
          <p:nvPr/>
        </p:nvSpPr>
        <p:spPr>
          <a:xfrm>
            <a:off x="902824" y="276257"/>
            <a:ext cx="129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tree 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18113-B3D9-0C21-8FDE-0A636057F057}"/>
              </a:ext>
            </a:extLst>
          </p:cNvPr>
          <p:cNvSpPr txBox="1"/>
          <p:nvPr/>
        </p:nvSpPr>
        <p:spPr>
          <a:xfrm>
            <a:off x="6856714" y="4519252"/>
            <a:ext cx="14603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 nodes</a:t>
            </a:r>
          </a:p>
        </p:txBody>
      </p:sp>
    </p:spTree>
    <p:extLst>
      <p:ext uri="{BB962C8B-B14F-4D97-AF65-F5344CB8AC3E}">
        <p14:creationId xmlns:p14="http://schemas.microsoft.com/office/powerpoint/2010/main" val="34729718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F0DDC-DD59-37B8-46A9-92AEC55F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n</a:t>
            </a:r>
          </a:p>
        </p:txBody>
      </p:sp>
    </p:spTree>
    <p:extLst>
      <p:ext uri="{BB962C8B-B14F-4D97-AF65-F5344CB8AC3E}">
        <p14:creationId xmlns:p14="http://schemas.microsoft.com/office/powerpoint/2010/main" val="46399974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3333B-167A-D335-5802-935EBEB7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a </a:t>
            </a:r>
            <a:r>
              <a:rPr lang="en-US" sz="4800" b="1"/>
              <a:t>balanced binary tree</a:t>
            </a:r>
            <a:br>
              <a:rPr lang="en-US" sz="4800" b="1"/>
            </a:br>
            <a:r>
              <a:rPr lang="en-US" sz="4800"/>
              <a:t>has O(log n) height</a:t>
            </a:r>
            <a:br>
              <a:rPr lang="en-US" sz="4800"/>
            </a:br>
            <a:r>
              <a:rPr lang="en-US" sz="2800" b="1"/>
              <a:t>note: </a:t>
            </a:r>
            <a:r>
              <a:rPr lang="en-US" sz="2800"/>
              <a:t>the example we just did showed this for a "perfectly balanced" binary tree, but it is also true for just plain ol' balanced binary search trees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49446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EE7C7-63C4-750D-6C79-F2184237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333609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614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61F2C9-92B0-88DB-F4F0-E378158F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implications:</a:t>
            </a:r>
            <a:br>
              <a:rPr lang="en-US"/>
            </a:br>
            <a:r>
              <a:rPr lang="en-US" sz="3200"/>
              <a:t>searching a binary search tree is O(log n)</a:t>
            </a:r>
            <a:br>
              <a:rPr lang="en-US" sz="320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3347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3333B-167A-D335-5802-935EBEB7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what does log look like?</a:t>
            </a:r>
          </a:p>
        </p:txBody>
      </p:sp>
    </p:spTree>
    <p:extLst>
      <p:ext uri="{BB962C8B-B14F-4D97-AF65-F5344CB8AC3E}">
        <p14:creationId xmlns:p14="http://schemas.microsoft.com/office/powerpoint/2010/main" val="428028825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inary logarithm - Wikipedia">
            <a:extLst>
              <a:ext uri="{FF2B5EF4-FFF2-40B4-BE49-F238E27FC236}">
                <a16:creationId xmlns:a16="http://schemas.microsoft.com/office/drawing/2014/main" id="{A3D19B88-0313-8DA2-4614-804E3E6C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0"/>
            <a:ext cx="64563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2709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D1409-2169-F7C1-A9B5-E291CB03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is the inverse of exponential growth</a:t>
            </a:r>
          </a:p>
        </p:txBody>
      </p:sp>
    </p:spTree>
    <p:extLst>
      <p:ext uri="{BB962C8B-B14F-4D97-AF65-F5344CB8AC3E}">
        <p14:creationId xmlns:p14="http://schemas.microsoft.com/office/powerpoint/2010/main" val="38054052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9227A-B1F4-E3D8-DD8C-EE25DB384A82}"/>
              </a:ext>
            </a:extLst>
          </p:cNvPr>
          <p:cNvSpPr txBox="1"/>
          <p:nvPr/>
        </p:nvSpPr>
        <p:spPr>
          <a:xfrm>
            <a:off x="376177" y="3967551"/>
            <a:ext cx="3256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solve for x.</a:t>
            </a:r>
          </a:p>
        </p:txBody>
      </p:sp>
    </p:spTree>
    <p:extLst>
      <p:ext uri="{BB962C8B-B14F-4D97-AF65-F5344CB8AC3E}">
        <p14:creationId xmlns:p14="http://schemas.microsoft.com/office/powerpoint/2010/main" val="375131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/>
              <a:t>x = log</a:t>
            </a:r>
            <a:r>
              <a:rPr lang="en-US" baseline="-25000"/>
              <a:t>2</a:t>
            </a:r>
            <a:r>
              <a:rPr lang="en-US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38401073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/>
              <a:t>x = log</a:t>
            </a:r>
            <a:r>
              <a:rPr lang="en-US" baseline="-25000"/>
              <a:t>2</a:t>
            </a:r>
            <a:r>
              <a:rPr lang="en-US"/>
              <a:t> 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97FEE6-9D99-966A-C42D-D6C5AA17F26E}"/>
              </a:ext>
            </a:extLst>
          </p:cNvPr>
          <p:cNvGrpSpPr/>
          <p:nvPr/>
        </p:nvGrpSpPr>
        <p:grpSpPr>
          <a:xfrm>
            <a:off x="2419029" y="0"/>
            <a:ext cx="2469752" cy="2571750"/>
            <a:chOff x="3449175" y="-184666"/>
            <a:chExt cx="2523362" cy="26275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798156-6D06-A3F2-4479-6764ABE4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9175" y="190843"/>
              <a:ext cx="2245649" cy="225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22274-8688-DD71-596F-C344A1FF7206}"/>
                </a:ext>
              </a:extLst>
            </p:cNvPr>
            <p:cNvSpPr txBox="1"/>
            <p:nvPr/>
          </p:nvSpPr>
          <p:spPr>
            <a:xfrm>
              <a:off x="5706319" y="1145895"/>
              <a:ext cx="2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46B3FD-496A-99FC-9E5A-E8326BEEB4A1}"/>
                </a:ext>
              </a:extLst>
            </p:cNvPr>
            <p:cNvSpPr txBox="1"/>
            <p:nvPr/>
          </p:nvSpPr>
          <p:spPr>
            <a:xfrm>
              <a:off x="4438890" y="-184666"/>
              <a:ext cx="2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5719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/>
              <a:t>x = log</a:t>
            </a:r>
            <a:r>
              <a:rPr lang="en-US" baseline="-25000"/>
              <a:t>2</a:t>
            </a:r>
            <a:r>
              <a:rPr lang="en-US"/>
              <a:t> 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97FEE6-9D99-966A-C42D-D6C5AA17F26E}"/>
              </a:ext>
            </a:extLst>
          </p:cNvPr>
          <p:cNvGrpSpPr/>
          <p:nvPr/>
        </p:nvGrpSpPr>
        <p:grpSpPr>
          <a:xfrm rot="5400000" flipH="1">
            <a:off x="3166570" y="1921994"/>
            <a:ext cx="3160017" cy="3193799"/>
            <a:chOff x="3449175" y="-131568"/>
            <a:chExt cx="2577081" cy="25744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798156-6D06-A3F2-4479-6764ABE4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9175" y="190843"/>
              <a:ext cx="2245649" cy="225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22274-8688-DD71-596F-C344A1FF7206}"/>
                </a:ext>
              </a:extLst>
            </p:cNvPr>
            <p:cNvSpPr txBox="1"/>
            <p:nvPr/>
          </p:nvSpPr>
          <p:spPr>
            <a:xfrm rot="5400000">
              <a:off x="5707859" y="1143732"/>
              <a:ext cx="263136" cy="37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46B3FD-496A-99FC-9E5A-E8326BEEB4A1}"/>
                </a:ext>
              </a:extLst>
            </p:cNvPr>
            <p:cNvSpPr txBox="1"/>
            <p:nvPr/>
          </p:nvSpPr>
          <p:spPr>
            <a:xfrm rot="5400000">
              <a:off x="4440431" y="-186829"/>
              <a:ext cx="263136" cy="37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96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3333B-167A-D335-5802-935EBEB7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change of base formula </a:t>
            </a:r>
            <a:r>
              <a:rPr lang="en-US" sz="3200"/>
              <a:t>implies that</a:t>
            </a:r>
            <a:r>
              <a:rPr lang="en-US" sz="4800"/>
              <a:t> </a:t>
            </a:r>
            <a:r>
              <a:rPr lang="en-US" sz="3200"/>
              <a:t>O(log</a:t>
            </a:r>
            <a:r>
              <a:rPr lang="en-US" sz="3200" baseline="-25000"/>
              <a:t>2</a:t>
            </a:r>
            <a:r>
              <a:rPr lang="en-US" sz="3200"/>
              <a:t> n) = O(log</a:t>
            </a:r>
            <a:r>
              <a:rPr lang="en-US" sz="3200" baseline="-25000"/>
              <a:t>10</a:t>
            </a:r>
            <a:r>
              <a:rPr lang="en-US" sz="3200"/>
              <a:t> n) = ...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56260607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baseline="-25000"/>
              <a:t>b</a:t>
            </a:r>
            <a:r>
              <a:rPr lang="en-US" sz="4400"/>
              <a:t> n = log</a:t>
            </a:r>
            <a:r>
              <a:rPr lang="en-US" baseline="-25000"/>
              <a:t>d</a:t>
            </a:r>
            <a:r>
              <a:rPr lang="en-US" sz="4400"/>
              <a:t> n / log</a:t>
            </a:r>
            <a:r>
              <a:rPr lang="en-US" baseline="-25000"/>
              <a:t>d</a:t>
            </a:r>
            <a:r>
              <a:rPr lang="en-US" sz="4400"/>
              <a:t> 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0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48052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 sz="4400"/>
              <a:t> n = log</a:t>
            </a:r>
            <a:r>
              <a:rPr lang="en-US" sz="4400" baseline="-25000"/>
              <a:t>10</a:t>
            </a:r>
            <a:r>
              <a:rPr lang="en-US" sz="4400"/>
              <a:t> n / log</a:t>
            </a:r>
            <a:r>
              <a:rPr lang="en-US" sz="4400" baseline="-25000"/>
              <a:t>10</a:t>
            </a:r>
            <a:r>
              <a:rPr lang="en-US" sz="4400"/>
              <a:t>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818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 sz="4400"/>
              <a:t> n = log</a:t>
            </a:r>
            <a:r>
              <a:rPr lang="en-US" sz="4400" baseline="-25000"/>
              <a:t>10</a:t>
            </a:r>
            <a:r>
              <a:rPr lang="en-US" sz="4400"/>
              <a:t> n / </a:t>
            </a:r>
            <a:r>
              <a:rPr lang="en-US" sz="4400">
                <a:solidFill>
                  <a:schemeClr val="accent5"/>
                </a:solidFill>
              </a:rPr>
              <a:t>log</a:t>
            </a:r>
            <a:r>
              <a:rPr lang="en-US" sz="4400" baseline="-25000">
                <a:solidFill>
                  <a:schemeClr val="accent5"/>
                </a:solidFill>
              </a:rPr>
              <a:t>10</a:t>
            </a:r>
            <a:r>
              <a:rPr lang="en-US" sz="4400">
                <a:solidFill>
                  <a:schemeClr val="accent5"/>
                </a:solidFill>
              </a:rPr>
              <a:t> 2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4B9E3-5AC5-D267-1EAE-05CB976E9150}"/>
              </a:ext>
            </a:extLst>
          </p:cNvPr>
          <p:cNvSpPr txBox="1"/>
          <p:nvPr/>
        </p:nvSpPr>
        <p:spPr>
          <a:xfrm>
            <a:off x="5787341" y="3000375"/>
            <a:ext cx="311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is a constant.</a:t>
            </a:r>
          </a:p>
        </p:txBody>
      </p:sp>
    </p:spTree>
    <p:extLst>
      <p:ext uri="{BB962C8B-B14F-4D97-AF65-F5344CB8AC3E}">
        <p14:creationId xmlns:p14="http://schemas.microsoft.com/office/powerpoint/2010/main" val="268891901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 sz="4400"/>
              <a:t> n = </a:t>
            </a:r>
            <a:r>
              <a:rPr lang="en-US" sz="4400">
                <a:solidFill>
                  <a:schemeClr val="accent5"/>
                </a:solidFill>
              </a:rPr>
              <a:t>c</a:t>
            </a:r>
            <a:r>
              <a:rPr lang="en-US" sz="4400"/>
              <a:t> log</a:t>
            </a:r>
            <a:r>
              <a:rPr lang="en-US" sz="4400" baseline="-25000"/>
              <a:t>10</a:t>
            </a:r>
            <a:r>
              <a:rPr lang="en-US" sz="4400"/>
              <a:t> n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419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O(log</a:t>
            </a:r>
            <a:r>
              <a:rPr lang="en-US" sz="4400" baseline="-25000"/>
              <a:t>2</a:t>
            </a:r>
            <a:r>
              <a:rPr lang="en-US" sz="4400"/>
              <a:t> n) = </a:t>
            </a:r>
            <a:r>
              <a:rPr lang="en-US"/>
              <a:t>O(</a:t>
            </a:r>
            <a:r>
              <a:rPr lang="en-US" sz="4400">
                <a:solidFill>
                  <a:schemeClr val="accent5"/>
                </a:solidFill>
              </a:rPr>
              <a:t>c </a:t>
            </a:r>
            <a:r>
              <a:rPr lang="en-US" sz="4400"/>
              <a:t>log</a:t>
            </a:r>
            <a:r>
              <a:rPr lang="en-US" sz="4400" baseline="-25000"/>
              <a:t>10</a:t>
            </a:r>
            <a:r>
              <a:rPr lang="en-US" sz="4400"/>
              <a:t> n)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3638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O(log</a:t>
            </a:r>
            <a:r>
              <a:rPr lang="en-US" sz="4400" baseline="-25000"/>
              <a:t>2</a:t>
            </a:r>
            <a:r>
              <a:rPr lang="en-US" sz="4400"/>
              <a:t> n) = </a:t>
            </a:r>
            <a:r>
              <a:rPr lang="en-US"/>
              <a:t>O(</a:t>
            </a:r>
            <a:r>
              <a:rPr lang="en-US" sz="4400"/>
              <a:t>log</a:t>
            </a:r>
            <a:r>
              <a:rPr lang="en-US" sz="4400" baseline="-25000"/>
              <a:t>10</a:t>
            </a:r>
            <a:r>
              <a:rPr lang="en-US" sz="4400"/>
              <a:t> n)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463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8A92-3CD2-DAEC-2E3E-6443F183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O(</a:t>
            </a:r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/>
              <a:t> n)  and  O(</a:t>
            </a:r>
            <a:r>
              <a:rPr lang="en-US" sz="4400"/>
              <a:t>log</a:t>
            </a:r>
            <a:r>
              <a:rPr lang="en-US" sz="4400" baseline="-25000"/>
              <a:t>10</a:t>
            </a:r>
            <a:r>
              <a:rPr lang="en-US"/>
              <a:t> n)</a:t>
            </a:r>
            <a:br>
              <a:rPr lang="en-US"/>
            </a:br>
            <a:r>
              <a:rPr lang="en-US"/>
              <a:t>are the exact same thing</a:t>
            </a:r>
          </a:p>
        </p:txBody>
      </p:sp>
    </p:spTree>
    <p:extLst>
      <p:ext uri="{BB962C8B-B14F-4D97-AF65-F5344CB8AC3E}">
        <p14:creationId xmlns:p14="http://schemas.microsoft.com/office/powerpoint/2010/main" val="44136244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8A92-3CD2-DAEC-2E3E-6443F183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you can just say O(log n)</a:t>
            </a:r>
            <a:br>
              <a:rPr lang="en-US"/>
            </a:br>
            <a:r>
              <a:rPr lang="en-US"/>
              <a:t>and not worry about it 🙂👍</a:t>
            </a:r>
          </a:p>
        </p:txBody>
      </p:sp>
    </p:spTree>
    <p:extLst>
      <p:ext uri="{BB962C8B-B14F-4D97-AF65-F5344CB8AC3E}">
        <p14:creationId xmlns:p14="http://schemas.microsoft.com/office/powerpoint/2010/main" val="407466385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F0DDC-DD59-37B8-46A9-92AEC55F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 details</a:t>
            </a:r>
          </a:p>
        </p:txBody>
      </p:sp>
    </p:spTree>
    <p:extLst>
      <p:ext uri="{BB962C8B-B14F-4D97-AF65-F5344CB8AC3E}">
        <p14:creationId xmlns:p14="http://schemas.microsoft.com/office/powerpoint/2010/main" val="249171200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69D1E-A774-8BAA-41C9-F01BE841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self-balancing</a:t>
            </a:r>
            <a:br>
              <a:rPr lang="en-US"/>
            </a:br>
            <a:r>
              <a:rPr lang="en-US"/>
              <a:t>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294197773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r>
              <a:rPr lang="en-US" sz="1800"/>
              <a:t>(otherwise things starts to look a lot like linear search on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04787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9656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58830660-B1E6-9AB6-B4FD-BC36A4F8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68" y="879676"/>
            <a:ext cx="6016264" cy="33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7343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FD2A-6FE9-03DC-44BD-9B5B0D62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self-balancing binary search trees</a:t>
            </a:r>
            <a:br>
              <a:rPr lang="en-US" sz="3600"/>
            </a:br>
            <a:r>
              <a:rPr lang="en-US" sz="3600"/>
              <a:t>are very cool but painful to implement</a:t>
            </a:r>
          </a:p>
        </p:txBody>
      </p:sp>
    </p:spTree>
    <p:extLst>
      <p:ext uri="{BB962C8B-B14F-4D97-AF65-F5344CB8AC3E}">
        <p14:creationId xmlns:p14="http://schemas.microsoft.com/office/powerpoint/2010/main" val="259158217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F0DDC-DD59-37B8-46A9-92AEC55F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details</a:t>
            </a:r>
          </a:p>
        </p:txBody>
      </p:sp>
    </p:spTree>
    <p:extLst>
      <p:ext uri="{BB962C8B-B14F-4D97-AF65-F5344CB8AC3E}">
        <p14:creationId xmlns:p14="http://schemas.microsoft.com/office/powerpoint/2010/main" val="100224092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0734C-BABA-7A6E-1755-3FF781A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heap application:</a:t>
            </a:r>
            <a:br>
              <a:rPr lang="en-US"/>
            </a:br>
            <a:r>
              <a:rPr lang="en-US"/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86827163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1026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043B3991-FDF1-8B4A-249A-3436F911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0"/>
          <a:stretch/>
        </p:blipFill>
        <p:spPr bwMode="auto">
          <a:xfrm>
            <a:off x="4387174" y="800100"/>
            <a:ext cx="3137576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F8637-2978-EE89-E00A-E6E76D4FAEA4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032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2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1E29F506-EEC8-B3F4-FB35-A8CD19BC2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14255"/>
          <a:stretch/>
        </p:blipFill>
        <p:spPr bwMode="auto">
          <a:xfrm>
            <a:off x="5000017" y="800100"/>
            <a:ext cx="229572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280D9-56F5-46BC-64BB-7FB35C7265E9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147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22985"/>
          <a:stretch/>
        </p:blipFill>
        <p:spPr bwMode="auto">
          <a:xfrm>
            <a:off x="5642043" y="800100"/>
            <a:ext cx="178016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48CF0-B04B-2BDC-411C-946B99A7EB95}"/>
              </a:ext>
            </a:extLst>
          </p:cNvPr>
          <p:cNvSpPr txBox="1"/>
          <p:nvPr/>
        </p:nvSpPr>
        <p:spPr>
          <a:xfrm>
            <a:off x="4708187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385393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r="22985"/>
          <a:stretch/>
        </p:blipFill>
        <p:spPr bwMode="auto">
          <a:xfrm>
            <a:off x="5165387" y="800100"/>
            <a:ext cx="2256817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B9965-E0C0-4CFA-9AA4-51539EF29937}"/>
              </a:ext>
            </a:extLst>
          </p:cNvPr>
          <p:cNvSpPr txBox="1"/>
          <p:nvPr/>
        </p:nvSpPr>
        <p:spPr>
          <a:xfrm>
            <a:off x="4036975" y="980451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135969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22984"/>
          <a:stretch/>
        </p:blipFill>
        <p:spPr bwMode="auto">
          <a:xfrm>
            <a:off x="4474723" y="800100"/>
            <a:ext cx="294748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CB0FA-B745-F7FC-0393-D1641D335FD6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26710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5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3B387FDE-9389-985F-9848-E166483D5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32209"/>
          <a:stretch/>
        </p:blipFill>
        <p:spPr bwMode="auto">
          <a:xfrm>
            <a:off x="5048656" y="800100"/>
            <a:ext cx="240273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60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1638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96989367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550592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FA9914-28DD-CFFB-1693-51A0F1E86720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4C685D4C-3F42-4EE7-3A24-0D78FB721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F2-059A-9AEA-CB00-4FF903E665F3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59749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3371849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0806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306797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203326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EF8042-8E55-A1A4-F154-F13032577742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2" name="Picture 4" descr="Party Hat | Club Penguin Wiki | Fandom">
              <a:extLst>
                <a:ext uri="{FF2B5EF4-FFF2-40B4-BE49-F238E27FC236}">
                  <a16:creationId xmlns:a16="http://schemas.microsoft.com/office/drawing/2014/main" id="{020D9488-1549-AA03-C55D-A1ACCC66D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4B1FEC-8CEB-9D1C-EE8D-E9C29C632707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1644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36FC8-F5E4-A0F1-EECC-0AEB72058E3E}"/>
              </a:ext>
            </a:extLst>
          </p:cNvPr>
          <p:cNvGrpSpPr/>
          <p:nvPr/>
        </p:nvGrpSpPr>
        <p:grpSpPr>
          <a:xfrm>
            <a:off x="179892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2A2D9939-D679-5807-E3BC-1F2A30AE7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0FFF39-5754-82F9-3F02-379A4F2A790E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9DDCEC-47E1-2902-FA3A-5DEEB91EA2CF}"/>
              </a:ext>
            </a:extLst>
          </p:cNvPr>
          <p:cNvGrpSpPr/>
          <p:nvPr/>
        </p:nvGrpSpPr>
        <p:grpSpPr>
          <a:xfrm>
            <a:off x="525399" y="2918930"/>
            <a:ext cx="1226120" cy="1894981"/>
            <a:chOff x="-947017" y="2918930"/>
            <a:chExt cx="1226120" cy="1894981"/>
          </a:xfrm>
        </p:grpSpPr>
        <p:pic>
          <p:nvPicPr>
            <p:cNvPr id="12" name="Picture 2" descr="Dark Green | Club Penguin Wiki | Fandom">
              <a:extLst>
                <a:ext uri="{FF2B5EF4-FFF2-40B4-BE49-F238E27FC236}">
                  <a16:creationId xmlns:a16="http://schemas.microsoft.com/office/drawing/2014/main" id="{D033C86F-121D-83FD-39F5-352DF8074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482F-A3CA-12FF-0AC8-3C802A5660B9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D33CE-1F4D-CC57-0A64-960776034106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5" name="Picture 4" descr="Party Hat | Club Penguin Wiki | Fandom">
              <a:extLst>
                <a:ext uri="{FF2B5EF4-FFF2-40B4-BE49-F238E27FC236}">
                  <a16:creationId xmlns:a16="http://schemas.microsoft.com/office/drawing/2014/main" id="{65DA5A4C-9F5E-D1FB-A180-803F8D1D5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8641B0-6756-931E-9D40-5F354932157D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1AE763-4396-8176-CB39-922992A8A58F}"/>
              </a:ext>
            </a:extLst>
          </p:cNvPr>
          <p:cNvGrpSpPr/>
          <p:nvPr/>
        </p:nvGrpSpPr>
        <p:grpSpPr>
          <a:xfrm>
            <a:off x="3263669" y="2826534"/>
            <a:ext cx="1200426" cy="1997078"/>
            <a:chOff x="1791253" y="2826534"/>
            <a:chExt cx="1200426" cy="1997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20F37A-DBC3-DB02-90B2-6AF5803834C4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9" name="Picture 4" descr="Inflatable Duck | Club Penguin Wiki | Fandom">
              <a:extLst>
                <a:ext uri="{FF2B5EF4-FFF2-40B4-BE49-F238E27FC236}">
                  <a16:creationId xmlns:a16="http://schemas.microsoft.com/office/drawing/2014/main" id="{FCA6C11C-9F12-0A35-AEF7-D79F6FAB4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81086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8520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4507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heap</a:t>
            </a:r>
            <a:r>
              <a:rPr lang="en-US"/>
              <a:t>'s remove()</a:t>
            </a:r>
            <a:br>
              <a:rPr lang="en-US"/>
            </a:br>
            <a:r>
              <a:rPr lang="en-US"/>
              <a:t>function removes the node</a:t>
            </a:r>
            <a:br>
              <a:rPr lang="en-US"/>
            </a:br>
            <a:r>
              <a:rPr lang="en-US"/>
              <a:t>with </a:t>
            </a:r>
            <a:r>
              <a:rPr lang="en-US" b="1"/>
              <a:t>maximum value</a:t>
            </a:r>
          </a:p>
        </p:txBody>
      </p:sp>
    </p:spTree>
    <p:extLst>
      <p:ext uri="{BB962C8B-B14F-4D97-AF65-F5344CB8AC3E}">
        <p14:creationId xmlns:p14="http://schemas.microsoft.com/office/powerpoint/2010/main" val="369581008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priority queue</a:t>
            </a:r>
            <a:r>
              <a:rPr lang="en-US"/>
              <a:t>'s remove() function removes the element with </a:t>
            </a:r>
            <a:r>
              <a:rPr lang="en-US" b="1"/>
              <a:t>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3312426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8888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A347D-4EC2-43EC-000B-DA933134B3A3}"/>
              </a:ext>
            </a:extLst>
          </p:cNvPr>
          <p:cNvSpPr txBox="1"/>
          <p:nvPr/>
        </p:nvSpPr>
        <p:spPr>
          <a:xfrm>
            <a:off x="3669175" y="1516284"/>
            <a:ext cx="2870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TODO: club penguin meme</a:t>
            </a:r>
          </a:p>
        </p:txBody>
      </p:sp>
    </p:spTree>
    <p:extLst>
      <p:ext uri="{BB962C8B-B14F-4D97-AF65-F5344CB8AC3E}">
        <p14:creationId xmlns:p14="http://schemas.microsoft.com/office/powerpoint/2010/main" val="19404528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0734C-BABA-7A6E-1755-3FF781A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heap application:</a:t>
            </a:r>
            <a:br>
              <a:rPr lang="en-US"/>
            </a:br>
            <a:r>
              <a:rPr lang="en-US"/>
              <a:t>(implicit) heapsort</a:t>
            </a:r>
          </a:p>
        </p:txBody>
      </p:sp>
    </p:spTree>
    <p:extLst>
      <p:ext uri="{BB962C8B-B14F-4D97-AF65-F5344CB8AC3E}">
        <p14:creationId xmlns:p14="http://schemas.microsoft.com/office/powerpoint/2010/main" val="264851965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522135-3A1E-936B-01B8-44035E2B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973632"/>
          </a:xfrm>
        </p:spPr>
        <p:txBody>
          <a:bodyPr>
            <a:noAutofit/>
          </a:bodyPr>
          <a:lstStyle/>
          <a:p>
            <a:pPr algn="l"/>
            <a:r>
              <a:rPr lang="en-US" sz="2800"/>
              <a:t>because a heap is an always-complete binary tree, </a:t>
            </a:r>
            <a:r>
              <a:rPr lang="en-US" sz="2800" b="1"/>
              <a:t>we can store a heap "implicitly" as an array</a:t>
            </a:r>
            <a:r>
              <a:rPr lang="en-US" sz="2800"/>
              <a:t> using a breadth-first (level-order) traversal!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587A80-2933-3663-38A9-F3CC8A14A403}"/>
              </a:ext>
            </a:extLst>
          </p:cNvPr>
          <p:cNvGrpSpPr/>
          <p:nvPr/>
        </p:nvGrpSpPr>
        <p:grpSpPr>
          <a:xfrm>
            <a:off x="457199" y="2217278"/>
            <a:ext cx="5735336" cy="2671306"/>
            <a:chOff x="918441" y="1191132"/>
            <a:chExt cx="6803538" cy="31688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11D5D3-9D17-2B5E-261B-98B680AED478}"/>
                </a:ext>
              </a:extLst>
            </p:cNvPr>
            <p:cNvSpPr/>
            <p:nvPr/>
          </p:nvSpPr>
          <p:spPr>
            <a:xfrm>
              <a:off x="4287064" y="1191132"/>
              <a:ext cx="518003" cy="51634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149A63-8F45-1885-20BE-2A99A44D6C3B}"/>
                </a:ext>
              </a:extLst>
            </p:cNvPr>
            <p:cNvSpPr/>
            <p:nvPr/>
          </p:nvSpPr>
          <p:spPr>
            <a:xfrm>
              <a:off x="2396591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3162127-4AE7-7192-ECCC-F0D7B4848419}"/>
                </a:ext>
              </a:extLst>
            </p:cNvPr>
            <p:cNvCxnSpPr>
              <a:cxnSpLocks/>
              <a:endCxn id="7" idx="7"/>
            </p:cNvCxnSpPr>
            <p:nvPr/>
          </p:nvCxnSpPr>
          <p:spPr>
            <a:xfrm flipH="1">
              <a:off x="2838734" y="1631864"/>
              <a:ext cx="1524190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588D23-9AD9-BDF0-AA9D-3DF94BB1AADF}"/>
                </a:ext>
              </a:extLst>
            </p:cNvPr>
            <p:cNvSpPr/>
            <p:nvPr/>
          </p:nvSpPr>
          <p:spPr>
            <a:xfrm>
              <a:off x="6243830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7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F9DADD-CBCC-2695-CA7B-1A956C3A37D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729207" y="1631864"/>
              <a:ext cx="1590483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F300DC-91FD-580D-7AE8-E3DD600E1681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1695446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3B8FB0-B638-FF4F-B961-581DFF56EF7E}"/>
                </a:ext>
              </a:extLst>
            </p:cNvPr>
            <p:cNvSpPr/>
            <p:nvPr/>
          </p:nvSpPr>
          <p:spPr>
            <a:xfrm>
              <a:off x="1436444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586D147-9929-4522-D660-7571C1492E87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83873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48D7D6-89AC-8B22-E016-178A5B7071EF}"/>
                </a:ext>
              </a:extLst>
            </p:cNvPr>
            <p:cNvSpPr/>
            <p:nvPr/>
          </p:nvSpPr>
          <p:spPr>
            <a:xfrm>
              <a:off x="3356737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157C09-F16D-9D6E-8DB0-6A7DDEFA25D7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554268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A33133-3EC5-BA91-325F-A776C98408B8}"/>
                </a:ext>
              </a:extLst>
            </p:cNvPr>
            <p:cNvSpPr/>
            <p:nvPr/>
          </p:nvSpPr>
          <p:spPr>
            <a:xfrm>
              <a:off x="5283683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8FFAA4-5164-8DA3-0715-1574DA1D1CE6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685973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E5A5DFF-AEC2-FAA8-1DCB-CC880F27935F}"/>
                </a:ext>
              </a:extLst>
            </p:cNvPr>
            <p:cNvSpPr/>
            <p:nvPr/>
          </p:nvSpPr>
          <p:spPr>
            <a:xfrm>
              <a:off x="7203976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F4EA12A-BDF2-74F3-FB63-842CAD6B436C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7443" y="3360044"/>
              <a:ext cx="334861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57E7AE4-3E83-DF93-1E2B-23F4A10BE71B}"/>
                </a:ext>
              </a:extLst>
            </p:cNvPr>
            <p:cNvSpPr/>
            <p:nvPr/>
          </p:nvSpPr>
          <p:spPr>
            <a:xfrm>
              <a:off x="918441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3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707A37-E26C-23C7-FE7B-81925779B887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1878588" y="3360044"/>
              <a:ext cx="259002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0B6979C-72E6-EC3C-D67A-6D7CAA30ADFD}"/>
                </a:ext>
              </a:extLst>
            </p:cNvPr>
            <p:cNvSpPr/>
            <p:nvPr/>
          </p:nvSpPr>
          <p:spPr>
            <a:xfrm>
              <a:off x="1878588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5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ACB03C23-0345-76B9-A2AA-BB134AFFB653}"/>
              </a:ext>
            </a:extLst>
          </p:cNvPr>
          <p:cNvSpPr txBox="1">
            <a:spLocks/>
          </p:cNvSpPr>
          <p:nvPr/>
        </p:nvSpPr>
        <p:spPr>
          <a:xfrm>
            <a:off x="457199" y="1437818"/>
            <a:ext cx="5298663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[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9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8 7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6 4 1 2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32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3 5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j-cs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DA207D79-9F8E-BC72-8B0B-143CF5A15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2520" y="645586"/>
            <a:ext cx="1312811" cy="13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5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20B7E-7DB3-1178-55C6-9ADD3B19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lets us do </a:t>
            </a:r>
            <a:r>
              <a:rPr lang="en-US" sz="4000" b="1"/>
              <a:t>in-place</a:t>
            </a:r>
            <a:r>
              <a:rPr lang="en-US" sz="4000"/>
              <a:t> </a:t>
            </a:r>
            <a:r>
              <a:rPr lang="en-US" sz="4000" b="1"/>
              <a:t>heapsort</a:t>
            </a:r>
            <a:r>
              <a:rPr lang="en-US" sz="4000"/>
              <a:t>!</a:t>
            </a:r>
            <a:br>
              <a:rPr lang="en-US" sz="4000"/>
            </a:br>
            <a:r>
              <a:rPr lang="en-US" sz="4000"/>
              <a:t>      </a:t>
            </a:r>
            <a:r>
              <a:rPr lang="en-US" sz="2800"/>
              <a:t>(using only swaps)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5829366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5799-321B-3837-877E-35175B39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1. build a heap by calling add(...) 				over and over</a:t>
            </a:r>
            <a:br>
              <a:rPr lang="en-US" sz="4000"/>
            </a:b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2. deconstruct the heap by calling 			remove() over and over</a:t>
            </a:r>
          </a:p>
        </p:txBody>
      </p:sp>
    </p:spTree>
    <p:extLst>
      <p:ext uri="{BB962C8B-B14F-4D97-AF65-F5344CB8AC3E}">
        <p14:creationId xmlns:p14="http://schemas.microsoft.com/office/powerpoint/2010/main" val="312700925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7 3 2 4 6 1 8 5 9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899649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3 2 4 6 1 8 5 9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7171017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2 4 6 1 8 5 9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7154393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1027188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0AF85-A17E-5E2B-F0B7-C7F999A0CA54}"/>
              </a:ext>
            </a:extLst>
          </p:cNvPr>
          <p:cNvSpPr txBox="1"/>
          <p:nvPr/>
        </p:nvSpPr>
        <p:spPr>
          <a:xfrm>
            <a:off x="1274778" y="2238232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62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064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EDD80D-009C-7DB5-C0FE-D897D7C62F6E}"/>
              </a:ext>
            </a:extLst>
          </p:cNvPr>
          <p:cNvSpPr txBox="1"/>
          <p:nvPr/>
        </p:nvSpPr>
        <p:spPr>
          <a:xfrm>
            <a:off x="1772741" y="193915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5740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49859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6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50DEC-59CA-4C5B-314B-32960A72B51D}"/>
              </a:ext>
            </a:extLst>
          </p:cNvPr>
          <p:cNvSpPr txBox="1"/>
          <p:nvPr/>
        </p:nvSpPr>
        <p:spPr>
          <a:xfrm>
            <a:off x="3303813" y="225350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97120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6D479-281C-93FA-B6CD-65492DE41DAB}"/>
              </a:ext>
            </a:extLst>
          </p:cNvPr>
          <p:cNvSpPr txBox="1"/>
          <p:nvPr/>
        </p:nvSpPr>
        <p:spPr>
          <a:xfrm>
            <a:off x="2809465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63337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2763054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195359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6D2C5B-4807-E00C-2B63-A79643474FB6}"/>
              </a:ext>
            </a:extLst>
          </p:cNvPr>
          <p:cNvSpPr txBox="1"/>
          <p:nvPr/>
        </p:nvSpPr>
        <p:spPr>
          <a:xfrm>
            <a:off x="7203976" y="227824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0817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130CE-465F-F960-001B-12ACD1C219B9}"/>
              </a:ext>
            </a:extLst>
          </p:cNvPr>
          <p:cNvSpPr txBox="1"/>
          <p:nvPr/>
        </p:nvSpPr>
        <p:spPr>
          <a:xfrm>
            <a:off x="6007764" y="1449306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31678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6 7 3 4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46FD6-703F-E9F0-2BC9-D805A806072B}"/>
              </a:ext>
            </a:extLst>
          </p:cNvPr>
          <p:cNvSpPr txBox="1"/>
          <p:nvPr/>
        </p:nvSpPr>
        <p:spPr>
          <a:xfrm>
            <a:off x="4714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61571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67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4145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5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0AE727-F506-55C4-528C-80C60C3674A5}"/>
              </a:ext>
            </a:extLst>
          </p:cNvPr>
          <p:cNvSpPr txBox="1"/>
          <p:nvPr/>
        </p:nvSpPr>
        <p:spPr>
          <a:xfrm>
            <a:off x="591768" y="330861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34867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B4203-319F-FAA7-58C4-2E3393F8E6EE}"/>
              </a:ext>
            </a:extLst>
          </p:cNvPr>
          <p:cNvSpPr txBox="1"/>
          <p:nvPr/>
        </p:nvSpPr>
        <p:spPr>
          <a:xfrm>
            <a:off x="797601" y="28511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48059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564642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D59CDF-87E0-940F-BCA2-FDAA90317C08}"/>
              </a:ext>
            </a:extLst>
          </p:cNvPr>
          <p:cNvSpPr txBox="1"/>
          <p:nvPr/>
        </p:nvSpPr>
        <p:spPr>
          <a:xfrm>
            <a:off x="2075184" y="33239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98599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CF8F-B994-1077-28DB-E0BFE54CB8A7}"/>
              </a:ext>
            </a:extLst>
          </p:cNvPr>
          <p:cNvSpPr txBox="1"/>
          <p:nvPr/>
        </p:nvSpPr>
        <p:spPr>
          <a:xfrm>
            <a:off x="1344873" y="22577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38248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8BB4FC-F719-8E48-5AA1-036D3054DF6A}"/>
              </a:ext>
            </a:extLst>
          </p:cNvPr>
          <p:cNvSpPr txBox="1"/>
          <p:nvPr/>
        </p:nvSpPr>
        <p:spPr>
          <a:xfrm>
            <a:off x="2348106" y="1416043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53068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717D1B-DEE9-05C2-5D3F-E6FCA7673079}"/>
              </a:ext>
            </a:extLst>
          </p:cNvPr>
          <p:cNvSpPr txBox="1"/>
          <p:nvPr/>
        </p:nvSpPr>
        <p:spPr>
          <a:xfrm>
            <a:off x="3653848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03179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9 8 7 6 4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9000151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126846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C121F-4EBE-F40C-AB68-44A9C31AD762}"/>
              </a:ext>
            </a:extLst>
          </p:cNvPr>
          <p:cNvSpPr txBox="1"/>
          <p:nvPr/>
        </p:nvSpPr>
        <p:spPr>
          <a:xfrm>
            <a:off x="3561097" y="108746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164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5137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C121F-4EBE-F40C-AB68-44A9C31AD762}"/>
              </a:ext>
            </a:extLst>
          </p:cNvPr>
          <p:cNvSpPr txBox="1"/>
          <p:nvPr/>
        </p:nvSpPr>
        <p:spPr>
          <a:xfrm>
            <a:off x="1757748" y="200840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5360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D12F8D-368D-6BF9-42C9-7A0087945B90}"/>
              </a:ext>
            </a:extLst>
          </p:cNvPr>
          <p:cNvSpPr txBox="1"/>
          <p:nvPr/>
        </p:nvSpPr>
        <p:spPr>
          <a:xfrm>
            <a:off x="1124519" y="235610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73630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070254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0964789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E34CAC-3362-857B-BA7D-CC27A97E7EA6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49783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33D92-8A06-3F6A-9BCA-4B97B4FE76B7}"/>
              </a:ext>
            </a:extLst>
          </p:cNvPr>
          <p:cNvSpPr txBox="1"/>
          <p:nvPr/>
        </p:nvSpPr>
        <p:spPr>
          <a:xfrm>
            <a:off x="5916912" y="149769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9672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753840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6 3 5 4 1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465806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1F7AE-3EDA-1366-FCE1-4E47D0D24D36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54010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1F7AE-3EDA-1366-FCE1-4E47D0D24D36}"/>
              </a:ext>
            </a:extLst>
          </p:cNvPr>
          <p:cNvSpPr txBox="1"/>
          <p:nvPr/>
        </p:nvSpPr>
        <p:spPr>
          <a:xfrm>
            <a:off x="1825664" y="201924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53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7079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75FCB-DF0B-E7B9-D0FD-B737F1B4615A}"/>
              </a:ext>
            </a:extLst>
          </p:cNvPr>
          <p:cNvSpPr txBox="1"/>
          <p:nvPr/>
        </p:nvSpPr>
        <p:spPr>
          <a:xfrm>
            <a:off x="1124519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58476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7317415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237098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95B03-F467-479A-D2F9-D8F4C25CB0DB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33510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95B03-F467-479A-D2F9-D8F4C25CB0DB}"/>
              </a:ext>
            </a:extLst>
          </p:cNvPr>
          <p:cNvSpPr txBox="1"/>
          <p:nvPr/>
        </p:nvSpPr>
        <p:spPr>
          <a:xfrm>
            <a:off x="2915311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41842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C1BE5-8EED-0DFF-61E8-7A433865F52C}"/>
              </a:ext>
            </a:extLst>
          </p:cNvPr>
          <p:cNvSpPr txBox="1"/>
          <p:nvPr/>
        </p:nvSpPr>
        <p:spPr>
          <a:xfrm>
            <a:off x="3432597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80724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240435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787348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BA996-E054-0E2B-E620-4D0E8A4B8658}"/>
              </a:ext>
            </a:extLst>
          </p:cNvPr>
          <p:cNvSpPr txBox="1"/>
          <p:nvPr/>
        </p:nvSpPr>
        <p:spPr>
          <a:xfrm>
            <a:off x="3663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36562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BA996-E054-0E2B-E620-4D0E8A4B8658}"/>
              </a:ext>
            </a:extLst>
          </p:cNvPr>
          <p:cNvSpPr txBox="1"/>
          <p:nvPr/>
        </p:nvSpPr>
        <p:spPr>
          <a:xfrm>
            <a:off x="1772741" y="207561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992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9254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D95E7-AFCC-7C58-E9B8-BCF591432895}"/>
              </a:ext>
            </a:extLst>
          </p:cNvPr>
          <p:cNvSpPr txBox="1"/>
          <p:nvPr/>
        </p:nvSpPr>
        <p:spPr>
          <a:xfrm>
            <a:off x="1124519" y="23346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89717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701980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77652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2 3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DC9DEA-7754-F57F-132C-2216B26E9F2D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384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55092D-CA1E-1563-D793-D5B22D2D7AF4}"/>
              </a:ext>
            </a:extLst>
          </p:cNvPr>
          <p:cNvSpPr txBox="1"/>
          <p:nvPr/>
        </p:nvSpPr>
        <p:spPr>
          <a:xfrm>
            <a:off x="5931905" y="146785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55343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3 2 1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7102862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1001697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A953E8-4F6B-1A2F-16B8-C4FC65050B01}"/>
              </a:ext>
            </a:extLst>
          </p:cNvPr>
          <p:cNvSpPr txBox="1"/>
          <p:nvPr/>
        </p:nvSpPr>
        <p:spPr>
          <a:xfrm>
            <a:off x="3663214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47826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20BCBB-7055-AF88-9DB0-E299B3A27790}"/>
              </a:ext>
            </a:extLst>
          </p:cNvPr>
          <p:cNvSpPr txBox="1"/>
          <p:nvPr/>
        </p:nvSpPr>
        <p:spPr>
          <a:xfrm>
            <a:off x="2448494" y="144471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01709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5579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sorted</a:t>
            </a:r>
          </a:p>
        </p:txBody>
      </p:sp>
    </p:spTree>
    <p:extLst>
      <p:ext uri="{BB962C8B-B14F-4D97-AF65-F5344CB8AC3E}">
        <p14:creationId xmlns:p14="http://schemas.microsoft.com/office/powerpoint/2010/main" val="186264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259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2674288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5516909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983535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30536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289617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3E2DE-E131-FFE5-93CF-DEE07BF9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gamedev update</a:t>
            </a:r>
            <a:br>
              <a:rPr lang="en-US"/>
            </a:br>
            <a:r>
              <a:rPr lang="en-US" sz="4800"/>
              <a:t>(switch to other laptop)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5906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49102-0EFB-FCB0-E893-74AF7364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/>
              <a:t>avl tree</a:t>
            </a:r>
            <a:br>
              <a:rPr lang="en-US" sz="2800"/>
            </a:br>
            <a:r>
              <a:rPr lang="en-US" sz="2800"/>
              <a:t>red black tree</a:t>
            </a:r>
            <a:br>
              <a:rPr lang="en-US" sz="2800"/>
            </a:br>
            <a:r>
              <a:rPr lang="en-US" sz="2800"/>
              <a:t>anchor </a:t>
            </a:r>
            <a:br>
              <a:rPr lang="en-US" sz="2800"/>
            </a:br>
            <a:br>
              <a:rPr lang="en-US" sz="2800"/>
            </a:br>
            <a:r>
              <a:rPr lang="en-US" sz="2800"/>
              <a:t>n vs. log n</a:t>
            </a:r>
            <a:br>
              <a:rPr lang="en-US" sz="2800"/>
            </a:br>
            <a:r>
              <a:rPr lang="en-US" sz="2800"/>
              <a:t>priority queue (club analogy)</a:t>
            </a:r>
            <a:br>
              <a:rPr lang="en-US" sz="2800"/>
            </a:br>
            <a:r>
              <a:rPr lang="en-US" sz="2800"/>
              <a:t>log(n) time</a:t>
            </a:r>
            <a:br>
              <a:rPr lang="en-US" sz="2800"/>
            </a:br>
            <a:r>
              <a:rPr lang="en-US" sz="2800"/>
              <a:t>implicit heap</a:t>
            </a:r>
            <a:br>
              <a:rPr lang="en-US" sz="2800"/>
            </a:br>
            <a:br>
              <a:rPr lang="en-US" sz="2800"/>
            </a:br>
            <a:r>
              <a:rPr lang="en-US" sz="2800"/>
              <a:t>robots/games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8622388-74F5-44CA-27D8-1A49D9BF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0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06626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49102-0EFB-FCB0-E893-74AF7364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space complexity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8622388-74F5-44CA-27D8-1A49D9BF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0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70205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49102-0EFB-FCB0-E893-74AF7364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john's robots</a:t>
            </a:r>
            <a:br>
              <a:rPr lang="en-US"/>
            </a:br>
            <a:r>
              <a:rPr lang="en-US"/>
              <a:t>tree algorithm</a:t>
            </a:r>
          </a:p>
        </p:txBody>
      </p:sp>
    </p:spTree>
    <p:extLst>
      <p:ext uri="{BB962C8B-B14F-4D97-AF65-F5344CB8AC3E}">
        <p14:creationId xmlns:p14="http://schemas.microsoft.com/office/powerpoint/2010/main" val="59890717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309594"/>
            <a:ext cx="83965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Laptop Monday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"a chain is only as strong as its weakest link"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does this expression mean?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chain?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link?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is this true for real-world metal chains? why or why not?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9841C-2E93-BE94-AEBC-6D108BE2CAED}"/>
              </a:ext>
            </a:extLst>
          </p:cNvPr>
          <p:cNvSpPr txBox="1"/>
          <p:nvPr/>
        </p:nvSpPr>
        <p:spPr>
          <a:xfrm>
            <a:off x="4664323" y="309591"/>
            <a:ext cx="412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>
                <a:solidFill>
                  <a:schemeClr val="bg1"/>
                </a:solidFill>
              </a:rPr>
              <a:t>Week08a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D241-0A89-E0FA-812A-C50A1647592D}"/>
              </a:ext>
            </a:extLst>
          </p:cNvPr>
          <p:cNvSpPr txBox="1"/>
          <p:nvPr/>
        </p:nvSpPr>
        <p:spPr>
          <a:xfrm>
            <a:off x="4852851" y="1343733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3277336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841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phasize Your Weakest Link | Milesfit">
            <a:extLst>
              <a:ext uri="{FF2B5EF4-FFF2-40B4-BE49-F238E27FC236}">
                <a16:creationId xmlns:a16="http://schemas.microsoft.com/office/drawing/2014/main" id="{31039942-FBDC-18B6-FDAC-BBBBB8A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"/>
            <a:ext cx="8839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36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hain is only as strong as it's weakest link : r/OSHA">
            <a:extLst>
              <a:ext uri="{FF2B5EF4-FFF2-40B4-BE49-F238E27FC236}">
                <a16:creationId xmlns:a16="http://schemas.microsoft.com/office/drawing/2014/main" id="{26233423-E342-71F8-92C3-3E3CF0E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2000" y="12477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450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CAF06-B8FF-B72B-D756-863A7E9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9D01-CFE2-BC55-7E75-9DF56340AC65}"/>
              </a:ext>
            </a:extLst>
          </p:cNvPr>
          <p:cNvSpPr txBox="1"/>
          <p:nvPr/>
        </p:nvSpPr>
        <p:spPr>
          <a:xfrm>
            <a:off x="6382512" y="4370832"/>
            <a:ext cx="230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record lecture</a:t>
            </a:r>
          </a:p>
        </p:txBody>
      </p:sp>
    </p:spTree>
    <p:extLst>
      <p:ext uri="{BB962C8B-B14F-4D97-AF65-F5344CB8AC3E}">
        <p14:creationId xmlns:p14="http://schemas.microsoft.com/office/powerpoint/2010/main" val="316336224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(p)review:</a:t>
            </a:r>
            <a:r>
              <a:rPr lang="en-US"/>
              <a:t> list interface</a:t>
            </a:r>
          </a:p>
        </p:txBody>
      </p:sp>
    </p:spTree>
    <p:extLst>
      <p:ext uri="{BB962C8B-B14F-4D97-AF65-F5344CB8AC3E}">
        <p14:creationId xmlns:p14="http://schemas.microsoft.com/office/powerpoint/2010/main" val="296867867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Get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 the element with this index.</a:t>
            </a:r>
          </a:p>
          <a:p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get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append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to the back of the list.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();</a:t>
            </a:r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insert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into the list so it has this index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index, 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element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Remove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delete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the element in the list at this index.</a:t>
            </a:r>
            <a:br>
              <a:rPr lang="en-US" sz="1600">
                <a:latin typeface="+mj-lt"/>
              </a:rPr>
            </a:b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remove(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pPr marL="0" indent="0">
              <a:buNone/>
            </a:pPr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Get the number of elements currently in the list.</a:t>
            </a:r>
            <a:br>
              <a:rPr lang="en-US" sz="1600">
                <a:solidFill>
                  <a:srgbClr val="007B0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size</a:t>
            </a:r>
            <a:r>
              <a:rPr lang="en-US" sz="1600">
                <a:latin typeface="+mj-lt"/>
              </a:rPr>
              <a:t>();</a:t>
            </a: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8926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7B00"/>
                </a:solidFill>
                <a:latin typeface="+mj-lt"/>
              </a:rPr>
              <a:t>// </a:t>
            </a:r>
            <a:r>
              <a:rPr lang="en-US" b="1">
                <a:solidFill>
                  <a:srgbClr val="007B00"/>
                </a:solidFill>
                <a:latin typeface="+mj-lt"/>
              </a:rPr>
              <a:t>NOTE: </a:t>
            </a:r>
            <a:r>
              <a:rPr lang="en-US">
                <a:solidFill>
                  <a:srgbClr val="007B00"/>
                </a:solidFill>
                <a:latin typeface="+mj-lt"/>
              </a:rPr>
              <a:t>Many other functions could be included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      in this interface.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Sort the list.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Reverse the list.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sorted copy of the list.</a:t>
            </a: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reversed copy of list.</a:t>
            </a:r>
          </a:p>
          <a:p>
            <a:pPr lvl="1"/>
            <a:endParaRPr lang="en-US">
              <a:solidFill>
                <a:srgbClr val="007B00"/>
              </a:solidFill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first element with this value.</a:t>
            </a:r>
            <a:br>
              <a:rPr lang="en-US" err="1">
                <a:solidFill>
                  <a:srgbClr val="000080"/>
                </a:solidFill>
                <a:effectLst/>
                <a:latin typeface="+mj-lt"/>
              </a:rPr>
            </a:br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find</a:t>
            </a:r>
            <a:r>
              <a:rPr lang="en-US">
                <a:latin typeface="+mj-lt"/>
              </a:rPr>
              <a:t>(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 </a:t>
            </a:r>
            <a:r>
              <a:rPr lang="en-US" err="1">
                <a:effectLst/>
                <a:latin typeface="+mj-lt"/>
              </a:rPr>
              <a:t>element</a:t>
            </a:r>
            <a:r>
              <a:rPr lang="en-US">
                <a:latin typeface="+mj-lt"/>
              </a:rPr>
              <a:t>);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BFBFBF"/>
                </a:solidFill>
                <a:latin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869501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 few weeks ago,</a:t>
            </a:r>
            <a:br>
              <a:rPr lang="en-US" sz="4000"/>
            </a:br>
            <a:r>
              <a:rPr lang="en-US" sz="4000"/>
              <a:t>we implemented the list interface using an array</a:t>
            </a:r>
            <a:br>
              <a:rPr lang="en-US" sz="4000"/>
            </a:br>
            <a:br>
              <a:rPr lang="en-US" sz="4000"/>
            </a:br>
            <a:r>
              <a:rPr lang="en-US" sz="2400"/>
              <a:t>the</a:t>
            </a:r>
            <a:r>
              <a:rPr lang="en-US" sz="4000"/>
              <a:t> </a:t>
            </a:r>
            <a:r>
              <a:rPr lang="en-US" sz="4000" b="1">
                <a:latin typeface="Zapfino" panose="03030300040707070C03" pitchFamily="66" charset="77"/>
              </a:rPr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42597831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week, we will implement</a:t>
            </a:r>
            <a:br>
              <a:rPr lang="en-US" sz="4000"/>
            </a:br>
            <a:r>
              <a:rPr lang="en-US" sz="4000"/>
              <a:t>the list interface using nodes with "links" (references) to other nodes</a:t>
            </a:r>
            <a:br>
              <a:rPr lang="en-US" sz="4000"/>
            </a:br>
            <a:br>
              <a:rPr lang="en-US" sz="4000"/>
            </a:br>
            <a:r>
              <a:rPr lang="en-US" sz="4000"/>
              <a:t>this will be called a </a:t>
            </a:r>
            <a:r>
              <a:rPr lang="en-US" sz="4000" b="1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61405657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992-CCF2-9FF5-6050-719E7FF7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0EF-4597-EE73-FB36-A8CAF697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9217015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80ACC-6822-79C0-314E-A3F68AF8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will be discussing the simplest possible linked list</a:t>
            </a:r>
            <a:br>
              <a:rPr lang="en-US"/>
            </a:br>
            <a:br>
              <a:rPr lang="en-US"/>
            </a:br>
            <a:r>
              <a:rPr lang="en-US"/>
              <a:t>(LinkedList literally just has a reference to Node head.)</a:t>
            </a:r>
          </a:p>
        </p:txBody>
      </p:sp>
    </p:spTree>
    <p:extLst>
      <p:ext uri="{BB962C8B-B14F-4D97-AF65-F5344CB8AC3E}">
        <p14:creationId xmlns:p14="http://schemas.microsoft.com/office/powerpoint/2010/main" val="4031792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841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F47E-2318-193E-2D22-D0F8ACC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214B-54C9-E807-A362-BC164437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74138-F883-286A-B5EC-130D49A1B33E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F5AA-25E8-3C89-6D96-C0DE0E8FED20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8DBB5-FE97-A5CA-5B78-351C99F7BF15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F20A5-5795-B8B6-3C8F-F3AB0EE50E91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EB0E6-275C-A72A-7449-38D3B7476F67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3B901E-AEB1-B992-F204-746DF68A2EE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1F4DC6-79D9-0972-3869-5BA2259FBB1D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EB342-F43F-5D56-FD3A-1826E9289CE2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BBD56-C9F4-C7A8-096A-ECE4061E8B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2CFBD-7FB7-7263-F891-1EACCE5F185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97134-A31C-A357-6CE6-24A09A1A1D5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A65CD2-FEC4-4AEE-AF2E-68639B3EB614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A9EEF6-FA8D-706C-A03E-89A80DBE6A68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502548-C5C1-C442-BDD6-2481142C534F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E2A56C-4B27-F330-F57D-F38E60A3C44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6CFFCA-F57E-EB32-39CA-828CA1C13086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72B264-05A8-D57B-C85D-9F6ABDF421D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321FA6-A97F-B2DA-2594-16103EC7BDB7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D43D80-5752-5AD9-8BDF-D89615E2C761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5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6698-45B5-9EEB-C25C-15899447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A8D55-A01D-7F19-2A9F-2FB2CA93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some other implementations are possible.</a:t>
            </a:r>
            <a:br>
              <a:rPr lang="en-US" sz="3200"/>
            </a:br>
            <a:r>
              <a:rPr lang="en-US" sz="3200"/>
              <a:t>some will be faster than this one.</a:t>
            </a:r>
          </a:p>
        </p:txBody>
      </p:sp>
    </p:spTree>
    <p:extLst>
      <p:ext uri="{BB962C8B-B14F-4D97-AF65-F5344CB8AC3E}">
        <p14:creationId xmlns:p14="http://schemas.microsoft.com/office/powerpoint/2010/main" val="250095552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9205-0E87-DA5A-D201-DB24F93B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F7D93-BB5F-909B-1199-E47EDE3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 linked lists, do NOT memorize big O runtimes out of context</a:t>
            </a:r>
          </a:p>
        </p:txBody>
      </p:sp>
    </p:spTree>
    <p:extLst>
      <p:ext uri="{BB962C8B-B14F-4D97-AF65-F5344CB8AC3E}">
        <p14:creationId xmlns:p14="http://schemas.microsoft.com/office/powerpoint/2010/main" val="30144676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doing this?</a:t>
            </a:r>
          </a:p>
        </p:txBody>
      </p:sp>
    </p:spTree>
    <p:extLst>
      <p:ext uri="{BB962C8B-B14F-4D97-AF65-F5344CB8AC3E}">
        <p14:creationId xmlns:p14="http://schemas.microsoft.com/office/powerpoint/2010/main" val="85493051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A: </a:t>
            </a:r>
            <a:r>
              <a:rPr lang="en-US"/>
              <a:t>it will be cool to see two</a:t>
            </a:r>
            <a:br>
              <a:rPr lang="en-US"/>
            </a:br>
            <a:r>
              <a:rPr lang="en-US"/>
              <a:t>very different implementations of the same interface ☃️</a:t>
            </a:r>
          </a:p>
        </p:txBody>
      </p:sp>
    </p:spTree>
    <p:extLst>
      <p:ext uri="{BB962C8B-B14F-4D97-AF65-F5344CB8AC3E}">
        <p14:creationId xmlns:p14="http://schemas.microsoft.com/office/powerpoint/2010/main" val="180327811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CC8E-40E3-4C3A-002C-D9FE305C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7DB-BF44-290B-E6EA-4481A89A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B: </a:t>
            </a:r>
            <a:r>
              <a:rPr lang="en-US"/>
              <a:t>linked lists will prepare us for trees and graphs🌳</a:t>
            </a:r>
          </a:p>
        </p:txBody>
      </p:sp>
    </p:spTree>
    <p:extLst>
      <p:ext uri="{BB962C8B-B14F-4D97-AF65-F5344CB8AC3E}">
        <p14:creationId xmlns:p14="http://schemas.microsoft.com/office/powerpoint/2010/main" val="55999318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8AA0-C7ED-4FFF-27E3-4B3E3E28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E98-7518-F0D2-8D36-91AC3F3F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C: </a:t>
            </a:r>
            <a:r>
              <a:rPr lang="en-US"/>
              <a:t>linked lists are incredibly FUNdaMENTAL 🥳</a:t>
            </a:r>
            <a:br>
              <a:rPr lang="en-US"/>
            </a:br>
            <a:br>
              <a:rPr lang="en-US"/>
            </a:br>
            <a:r>
              <a:rPr lang="en-US" sz="3200"/>
              <a:t>(for us, as fundamental as arrays)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1435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B88F-E928-8135-A829-07F28801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8629-995E-D031-4AA2-F2AB38B9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D: </a:t>
            </a:r>
            <a:r>
              <a:rPr lang="en-US" sz="3600"/>
              <a:t>linked lists are actually big O better (than array lists) in very specific cases</a:t>
            </a:r>
          </a:p>
        </p:txBody>
      </p:sp>
    </p:spTree>
    <p:extLst>
      <p:ext uri="{BB962C8B-B14F-4D97-AF65-F5344CB8AC3E}">
        <p14:creationId xmlns:p14="http://schemas.microsoft.com/office/powerpoint/2010/main" val="33454756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E011-9F58-8785-3211-F6FDCEA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5F6-3082-D641-F4F4-BBF869BA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E: </a:t>
            </a:r>
            <a:r>
              <a:rPr lang="en-US"/>
              <a:t>linked lists are actually really, really important</a:t>
            </a:r>
            <a:br>
              <a:rPr lang="en-US"/>
            </a:br>
            <a:r>
              <a:rPr lang="en-US" sz="3200"/>
              <a:t>(especially in the C programming language)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046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AC0EB7-0315-6BFF-263C-98B0EC7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0"/>
            <a:ext cx="3668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3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9687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80762375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hasize Your Weakest Link | Milesfit">
            <a:extLst>
              <a:ext uri="{FF2B5EF4-FFF2-40B4-BE49-F238E27FC236}">
                <a16:creationId xmlns:a16="http://schemas.microsoft.com/office/drawing/2014/main" id="{2971BC80-8A0D-AA23-0FB8-9083B08B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0" b="51839"/>
          <a:stretch/>
        </p:blipFill>
        <p:spPr bwMode="auto">
          <a:xfrm>
            <a:off x="2405062" y="1374775"/>
            <a:ext cx="433387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465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066738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8707" y="2571750"/>
            <a:ext cx="568031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8128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546604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077262" y="2571750"/>
            <a:ext cx="388785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1581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455523" y="3717120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664103" y="2495002"/>
            <a:ext cx="791420" cy="1406784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53579" y="2310336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6782229" y="121874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466047" y="1403411"/>
            <a:ext cx="1316182" cy="2498375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018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3DCD3-8D0D-2E16-1950-3BC5B4D061D4}"/>
              </a:ext>
            </a:extLst>
          </p:cNvPr>
          <p:cNvSpPr txBox="1"/>
          <p:nvPr/>
        </p:nvSpPr>
        <p:spPr>
          <a:xfrm>
            <a:off x="119490" y="954698"/>
            <a:ext cx="3324225" cy="103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EEF6-71CA-FB9E-3014-12DEC43444C7}"/>
              </a:ext>
            </a:extLst>
          </p:cNvPr>
          <p:cNvSpPr txBox="1"/>
          <p:nvPr/>
        </p:nvSpPr>
        <p:spPr>
          <a:xfrm>
            <a:off x="119490" y="2173493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5" y="285486"/>
            <a:ext cx="559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1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6" y="285486"/>
            <a:ext cx="536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 list = </a:t>
            </a:r>
            <a:r>
              <a:rPr lang="en-US">
                <a:solidFill>
                  <a:srgbClr val="0000FF"/>
                </a:solidFill>
                <a:latin typeface="Consolas"/>
              </a:rPr>
              <a:t>new</a:t>
            </a:r>
            <a:r>
              <a:rPr lang="en-US">
                <a:solidFill>
                  <a:srgbClr val="000000"/>
                </a:solidFill>
                <a:latin typeface="Consolas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1DF46-74E8-AC77-B5DD-78D03B86EE2C}"/>
              </a:ext>
            </a:extLst>
          </p:cNvPr>
          <p:cNvSpPr txBox="1"/>
          <p:nvPr/>
        </p:nvSpPr>
        <p:spPr>
          <a:xfrm>
            <a:off x="119490" y="954698"/>
            <a:ext cx="3324225" cy="2363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add(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...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1FF0-7EE1-4BFB-E542-C9A48EB13A81}"/>
              </a:ext>
            </a:extLst>
          </p:cNvPr>
          <p:cNvSpPr txBox="1"/>
          <p:nvPr/>
        </p:nvSpPr>
        <p:spPr>
          <a:xfrm>
            <a:off x="119490" y="3492767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432660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8EBE-08CC-5B38-43A4-2D85CB12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EB7FF-26E6-2CF5-ED3A-961D4422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600">
                <a:latin typeface="+mj-lt"/>
              </a:rPr>
              <a:t>addFront(value)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63764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D8F-0811-7AEF-D065-43ED930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0AA24-3618-791E-BC51-2606EB3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BB597-1B86-9326-8B9A-814DFFA3172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152A5-701F-19A9-6357-2CA9E4580A4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B3AAF-496C-2ED1-1AAF-1F6C7050EA7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459B14-6B50-A5B0-AE2B-00ACC3C4ADB1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DDB02-E43B-5D88-DA07-1BF60B95EF4D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AA7279-4D1B-62C1-193B-510C90C496EA}"/>
              </a:ext>
            </a:extLst>
          </p:cNvPr>
          <p:cNvSpPr txBox="1"/>
          <p:nvPr/>
        </p:nvSpPr>
        <p:spPr>
          <a:xfrm>
            <a:off x="4279387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CB677-F1F6-FA99-6EF5-E9FEE09F119D}"/>
              </a:ext>
            </a:extLst>
          </p:cNvPr>
          <p:cNvSpPr txBox="1"/>
          <p:nvPr/>
        </p:nvSpPr>
        <p:spPr>
          <a:xfrm>
            <a:off x="5171937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17B5-94B0-415B-7D35-EE23D30AFB4F}"/>
              </a:ext>
            </a:extLst>
          </p:cNvPr>
          <p:cNvSpPr txBox="1"/>
          <p:nvPr/>
        </p:nvSpPr>
        <p:spPr>
          <a:xfrm>
            <a:off x="6361819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FA0CD-200F-2CB0-9120-B0DCF3A46193}"/>
              </a:ext>
            </a:extLst>
          </p:cNvPr>
          <p:cNvSpPr txBox="1"/>
          <p:nvPr/>
        </p:nvSpPr>
        <p:spPr>
          <a:xfrm>
            <a:off x="7254369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9398222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8317-D342-548C-833C-630B451D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9C061-8A99-7F7D-96A5-0591AEE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73C64B-94B8-351C-6585-84B005EC7A3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13A1C-4812-59C4-4C2F-857AEB550CC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6A276E-2B9C-B7E2-CE68-E20365275DE3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C3B9CE-6AAF-31EF-2BAB-3F8A1E47E520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B8AD6A-47CA-5A99-70DF-E5CE90E3872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9073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3BB4-02AB-EA0C-ACB2-2D1B6617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68450-5B04-7CD0-124F-215D6B0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889E61-3EF3-2495-6C37-7163D2A5417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32CD4-D1A4-30DD-3CE4-1A42B45726B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CB8CE2-A4EE-5366-17B9-DC65B6B5A78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808A3A-CC09-02D1-D620-83A12C69CA5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5895F2-4059-3AC5-1C1D-509531706F8A}"/>
              </a:ext>
            </a:extLst>
          </p:cNvPr>
          <p:cNvSpPr txBox="1"/>
          <p:nvPr/>
        </p:nvSpPr>
        <p:spPr>
          <a:xfrm>
            <a:off x="208610" y="1793511"/>
            <a:ext cx="4737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6580-ADA4-41AB-3A1A-548C17AE08C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A2624-106B-393B-6E54-6428FFDC69C2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E75E3C-EEE5-0815-24CE-7A1E13CD9B0D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FF0CC0-2DF4-7CCE-177C-5D633EF39AB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0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121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5519-5FF1-FF0C-3910-5A7E5F5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2340F-F6A3-8C4C-3D69-5F16CEB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FD560-61A3-235A-6683-06C398A2A10E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502ABC-E75F-B984-1BF8-F29FA792965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F209B7-4EC9-AB81-8D3E-2CC0C3A9A76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676FA71-8177-BF9E-4C30-8FA09390E0B2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704B09-745B-1C94-EDBC-D4959A39B37B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9ED43-6C89-4F81-8D52-8DBD7470B59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D4690-FE5C-D847-EC69-A8C6A933990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136A3-27D9-4048-3B3E-B80F07DFB9FB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93784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C13-A1FC-48A4-39AA-F3835204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2F8A-FA83-B1C3-C097-09021E2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D0EB-8F05-84BD-825E-A378D6B5E50C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CAF9-DA2F-86C1-B540-7605714B18D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12D7DC-2150-56FB-E567-448BF21BA07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A9FE15-C385-6708-BC20-AEDD9E532E98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909A4-0A0C-CEC3-D81B-E5BDD4E5C65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5AE73D-ACBA-48D6-44E4-82BDF5FC0E0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45B46-BFCE-1B75-D6A7-F9DC7ADC494A}"/>
              </a:ext>
            </a:extLst>
          </p:cNvPr>
          <p:cNvSpPr txBox="1"/>
          <p:nvPr/>
        </p:nvSpPr>
        <p:spPr>
          <a:xfrm>
            <a:off x="2398034" y="1681758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5A5D7-F0EC-39A3-40C4-CA6FB18B62B5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FA2F9-CBC0-ACE3-B997-CC28708EFE5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A2A5B-08DA-9728-4B27-F3555E4AD0D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2377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EB5-ACB5-4D48-92A0-6A5D01C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6D120-D033-8BFB-DC82-AAF22554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A3140-F8DA-7EB2-BFC9-89E5DADFA556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E6BF-DCC1-4B6E-9091-AA67089B45B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5B271B-7A88-7208-66DF-FB48C1F7739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D2874D-F65D-3425-D3C0-F1E0EA5E8B6B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790B-8DFE-DC04-07EF-4AFE59BC07A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B5A57F-2C69-3315-B8D0-AE4B3EBC89E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548606-28C7-EE5F-B564-D560C262E372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AF5EDA-21AD-52FB-6916-D0693F647089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31DA4A-A23E-26BA-94A6-03C5700CF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701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6320-4A6E-0B22-1565-C4FA52C8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AE815-C611-6DD8-E814-3512E6A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0C0EE-09AB-FF3D-548D-30E84F40FD9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55DDF-3E23-EFF4-118D-75EF2D65D6D3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B94E87-8715-8FC9-9FE3-9B844B917C4E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1234BE-4491-E5DD-9990-F276FD63F75F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A69ED2-0A33-8E45-A43C-A1BDEDBEAE17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82F79F-1A01-7177-4DA8-2C0FE511718D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8E540-B325-744F-6218-808DA148C2B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1B90-4FDD-5FCF-BB7A-73E319E2A29A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367ACB-A1DD-C7E4-3384-F91388BE063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647B-1572-9ACF-1D60-4751E82E2773}"/>
              </a:ext>
            </a:extLst>
          </p:cNvPr>
          <p:cNvSpPr txBox="1"/>
          <p:nvPr/>
        </p:nvSpPr>
        <p:spPr>
          <a:xfrm>
            <a:off x="733817" y="1607210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6614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C065-5D6A-162F-5A53-D02CAEC8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5D1C6-0C63-1DAD-1477-61DD24A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99A9A2-FA8B-2240-313B-DD70EE460DE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0071C-1415-BAA7-FE2D-7FD3A6D931A0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D63876-15FE-2DA4-E1A4-5504D76E2CF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164162-F2B9-C84E-8515-7A0AD04BC95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0E90E9-B140-D745-7B28-AE95CDE08BF6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9612BE-FCAD-CC18-0842-73A03B87DDF8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F8C411-916D-A2DA-42CC-4D358A77A69A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E0475-E4FF-CAA7-9851-6AC9261D0505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842DCB-F82D-2062-F0BB-D78902A66D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493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57E-36D0-ADB4-3C57-77E45659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46A42-4B55-2EC5-B864-97CC5B1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6D667-6B83-AA50-464C-5F970E849355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A0E5B-8A68-F921-424E-049022C90844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7E3A00-91B8-36AE-B143-D935C859E0DD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58BAB-7DB7-F67A-7F4A-97F3CFEC8CC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221A0-EFB2-3257-8BFE-6767D89F134C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2DF74C-9C24-E304-B7B3-704C974F2285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2C80D-80D3-6C35-DF3F-A95DD715FC2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763AF-2F1A-36F0-481D-A2F78461A4A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271FA9D-994F-F488-0522-AC6BDC9480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A0042-F2F7-61F6-3536-043C1F96C3B9}"/>
              </a:ext>
            </a:extLst>
          </p:cNvPr>
          <p:cNvSpPr txBox="1"/>
          <p:nvPr/>
        </p:nvSpPr>
        <p:spPr>
          <a:xfrm>
            <a:off x="1362292" y="3161998"/>
            <a:ext cx="69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tmp leaves scope</a:t>
            </a:r>
          </a:p>
        </p:txBody>
      </p:sp>
    </p:spTree>
    <p:extLst>
      <p:ext uri="{BB962C8B-B14F-4D97-AF65-F5344CB8AC3E}">
        <p14:creationId xmlns:p14="http://schemas.microsoft.com/office/powerpoint/2010/main" val="420744447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A4A-8002-FD1C-0F46-73990C2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EBAFCC-DB27-139D-4A3D-62FD638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86A1CF-B634-3262-6D43-2D5BA0E5D4A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BBAE8-2826-F12E-B7CF-1983207B479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0F4CF-F75D-E522-C79D-EFCFDE485CC4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E6CF2A-4E9B-0CEB-6C44-CB674456C359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2E4D6A-38A2-A86F-92B8-EB1F509BE258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7BE9BC-7C26-9F0F-10AA-FF677675CEAB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BAC869-29E8-1CFD-BCBA-A4A83B4939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0077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2044-1589-6397-1B7B-80842B0C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E9DD-569C-EA37-9364-CE535FF8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thing but with</a:t>
            </a:r>
            <a:br>
              <a:rPr lang="en-US"/>
            </a:br>
            <a:r>
              <a:rPr lang="en-US"/>
              <a:t>labels instead of arrows</a:t>
            </a:r>
            <a:br>
              <a:rPr lang="en-US"/>
            </a:br>
            <a:r>
              <a:rPr lang="en-US"/>
              <a:t>for </a:t>
            </a:r>
            <a:r>
              <a:rPr lang="en-US">
                <a:latin typeface="+mj-lt"/>
              </a:rPr>
              <a:t>head</a:t>
            </a:r>
            <a:r>
              <a:rPr lang="en-US"/>
              <a:t> and </a:t>
            </a:r>
            <a:r>
              <a:rPr lang="en-US">
                <a:latin typeface="+mj-lt"/>
              </a:rPr>
              <a:t>tmp</a:t>
            </a:r>
          </a:p>
        </p:txBody>
      </p:sp>
    </p:spTree>
    <p:extLst>
      <p:ext uri="{BB962C8B-B14F-4D97-AF65-F5344CB8AC3E}">
        <p14:creationId xmlns:p14="http://schemas.microsoft.com/office/powerpoint/2010/main" val="35492321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0A3D-676D-7631-26A7-979148EA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6C2D8-698E-68FB-F220-B26917DB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DD409-B5DD-891D-3A53-9CBD32FC714D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93D7D-15ED-5AAA-13F1-2D2C4180414D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0311E0-FC89-8FCE-C566-BC5B80DA8AE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694B2-2235-C634-52D4-AA10D7F28925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2828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68A7-5BD0-C98B-B51F-68618D75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87C6-34F0-A14F-5E28-D2B89CF9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0EB45-B9C0-12D0-BA23-84F0C3F4803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730BD-12E7-4588-C745-CB2D80343A1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5DABA1-41D7-2490-BE55-C46E5560C17C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D4A677-7723-D3B9-F038-CF8F7669F9A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649DCA-78BF-86FB-9A55-69807E8EE7E3}"/>
              </a:ext>
            </a:extLst>
          </p:cNvPr>
          <p:cNvSpPr txBox="1"/>
          <p:nvPr/>
        </p:nvSpPr>
        <p:spPr>
          <a:xfrm>
            <a:off x="720899" y="1383749"/>
            <a:ext cx="3713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1968-0F2E-E8BB-5793-566D0BE582A9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8CAE7-5D87-1A26-213C-665551BA9BAC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33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5606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A50B-4505-3777-A51E-872FAC91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98B86-651C-FC29-76BA-0E5BBA0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6A578-3054-CB68-7288-03EF61E6570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B4EB8-1F11-F6EB-A55D-1CAF08C39619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FF19A-9C81-5D1A-C8C4-A5E7DC30044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6CAE-1E59-21D3-2528-5B314A8EF436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9B5B6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F5BF-F8D0-E3A5-3F87-7A226A1F8041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EEED-F93A-D240-64F9-B20C8FA1A20A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3484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D5B6-0AAB-C3FE-3E6D-3F7BEADE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159B5-A870-5DF8-BFB6-C9640E0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2C7FE9-E676-4B73-0C17-6B6BB7B5F083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56FA3-12C4-0078-1DD0-D2887A038742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3C7EB2-D37F-063F-1B2B-9B872BDF4BEA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D847BD-CEC5-DCC0-5B79-BDB8B32E719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2FBFA-3EA9-9E04-0C8F-99B5237D7DB6}"/>
              </a:ext>
            </a:extLst>
          </p:cNvPr>
          <p:cNvSpPr txBox="1"/>
          <p:nvPr/>
        </p:nvSpPr>
        <p:spPr>
          <a:xfrm>
            <a:off x="1806751" y="1383749"/>
            <a:ext cx="4123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F279BF-E79B-D204-8BAC-B64C9EFCC8C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FB9E95-A831-7C1C-BC09-76464C2744D0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5CCBE-6BA4-F238-0122-9A9B4410A8D1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781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57C0-2C82-8B90-0EBC-4C8B1883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4154-1FA8-002C-6FE3-C3DEB926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FC8907-A647-8F90-539A-148BCBC5992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91C72C-9BC9-7918-40D0-B50B0BD2005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AEFFBA-F168-7C11-32BB-86701F96C61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335562-9F72-7D71-BF00-3124F7B82BD1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B3CCFF-84B1-2375-88F8-308509985E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724E-5921-CA4E-674F-8DC6B7C0C807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04E1-5F47-AB3C-22B9-EB595ED5D277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7803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7F81-42F2-A8E2-81B5-9CA2138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72101-2B5D-8FAA-4238-D67FC1BE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F31E7-50F9-D297-2DC7-9AF8C3B6F51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B103-3F21-AD23-C7CF-69E2D91E1D1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AF4A1-7D21-1835-9855-F70D0D7AC5C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F94B42-43D6-378A-03D3-4676C979597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439001-25F3-97D3-76C1-CB6658C870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10E0D9-D9E0-50E7-DFB9-56EA458DA5A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44AC5-8495-D92E-79E9-92AB627AEBAB}"/>
              </a:ext>
            </a:extLst>
          </p:cNvPr>
          <p:cNvSpPr txBox="1"/>
          <p:nvPr/>
        </p:nvSpPr>
        <p:spPr>
          <a:xfrm>
            <a:off x="1091724" y="1383749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83008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FEDB-7E94-CAC4-A9BF-3BB09384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414F1-8BE6-E973-7DBD-D1403000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338BB-4A8D-CBFB-DD0F-37D1B757405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A7E7A-5AA7-DB56-6EDF-0B83E9F1A6C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57F042-7EC8-5068-0BBD-E6E481A11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43424"/>
              </p:ext>
            </p:extLst>
          </p:nvPr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A9A87B-84AD-CF9A-CE4A-76A3B5AC832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6FB58E-32E7-A2B9-240B-E95408F67F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8BE72-2C3F-3AC3-A04D-BE2CE422DD4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86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12A-545B-747A-8363-8408EB3C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A52EE8-02E0-2B60-3767-2BDE35C53BA9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A3CA95-6EDD-01E5-8B15-90491BC693E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EB207C-7A9F-8EAB-0F55-F35262CE0E59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768F66-3A1A-2626-E203-21BF730A0F8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E061B-6E43-9EF1-D9C7-0065799FC2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18CBC6-8407-597C-78FC-9C13C4D71ED8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5343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291-0915-8C63-1C8F-AF0A932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96F2DC-4CBC-941F-C6D9-F5169BD960D3}"/>
              </a:ext>
            </a:extLst>
          </p:cNvPr>
          <p:cNvCxnSpPr>
            <a:cxnSpLocks/>
          </p:cNvCxnSpPr>
          <p:nvPr/>
        </p:nvCxnSpPr>
        <p:spPr>
          <a:xfrm>
            <a:off x="2940691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7BBCE-48C8-8BA8-E911-9061651D09C7}"/>
              </a:ext>
            </a:extLst>
          </p:cNvPr>
          <p:cNvGraphicFramePr>
            <a:graphicFrameLocks noGrp="1"/>
          </p:cNvGraphicFramePr>
          <p:nvPr/>
        </p:nvGraphicFramePr>
        <p:xfrm>
          <a:off x="2586003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C544C-81F4-B360-8515-01BB33778107}"/>
              </a:ext>
            </a:extLst>
          </p:cNvPr>
          <p:cNvCxnSpPr>
            <a:cxnSpLocks/>
          </p:cNvCxnSpPr>
          <p:nvPr/>
        </p:nvCxnSpPr>
        <p:spPr>
          <a:xfrm>
            <a:off x="4398754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A496C-2B72-455C-B704-FD54B8FF24F0}"/>
              </a:ext>
            </a:extLst>
          </p:cNvPr>
          <p:cNvGraphicFramePr>
            <a:graphicFrameLocks noGrp="1"/>
          </p:cNvGraphicFramePr>
          <p:nvPr/>
        </p:nvGraphicFramePr>
        <p:xfrm>
          <a:off x="4044066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8EDC89-0AD2-6222-8EC5-B341AC66DF6D}"/>
              </a:ext>
            </a:extLst>
          </p:cNvPr>
          <p:cNvGraphicFramePr>
            <a:graphicFrameLocks noGrp="1"/>
          </p:cNvGraphicFramePr>
          <p:nvPr/>
        </p:nvGraphicFramePr>
        <p:xfrm>
          <a:off x="5542769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A750B98-D74C-1154-B2E8-4D5D621753F1}"/>
              </a:ext>
            </a:extLst>
          </p:cNvPr>
          <p:cNvSpPr txBox="1"/>
          <p:nvPr/>
        </p:nvSpPr>
        <p:spPr>
          <a:xfrm>
            <a:off x="2250336" y="3159760"/>
            <a:ext cx="44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(even) more abstract diagram</a:t>
            </a:r>
          </a:p>
        </p:txBody>
      </p:sp>
    </p:spTree>
    <p:extLst>
      <p:ext uri="{BB962C8B-B14F-4D97-AF65-F5344CB8AC3E}">
        <p14:creationId xmlns:p14="http://schemas.microsoft.com/office/powerpoint/2010/main" val="136790603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8184-55D9-7757-36A0-F8C26D9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8732-D076-B10F-9E83-B067907D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>
                <a:latin typeface="+mj-lt"/>
              </a:rPr>
              <a:t>remove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1296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8438-A328-B0E0-76D1-09F98817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641B-E8FA-1233-AEB7-D90DED8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56DC6-9581-7D81-5663-DDEAFA9D8A82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113F01-3338-B454-5D24-1527326306E4}"/>
              </a:ext>
            </a:extLst>
          </p:cNvPr>
          <p:cNvCxnSpPr>
            <a:cxnSpLocks/>
          </p:cNvCxnSpPr>
          <p:nvPr/>
        </p:nvCxnSpPr>
        <p:spPr>
          <a:xfrm>
            <a:off x="2960625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DEFDA-2E59-993D-6DCF-222EB65ECFB6}"/>
              </a:ext>
            </a:extLst>
          </p:cNvPr>
          <p:cNvCxnSpPr>
            <a:cxnSpLocks/>
          </p:cNvCxnSpPr>
          <p:nvPr/>
        </p:nvCxnSpPr>
        <p:spPr>
          <a:xfrm>
            <a:off x="878732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856C7-C18F-E943-2CD3-F126DE5DBADC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7C28B-A544-F28B-25FE-B9EFDB952D2E}"/>
              </a:ext>
            </a:extLst>
          </p:cNvPr>
          <p:cNvCxnSpPr>
            <a:cxnSpLocks/>
          </p:cNvCxnSpPr>
          <p:nvPr/>
        </p:nvCxnSpPr>
        <p:spPr>
          <a:xfrm>
            <a:off x="5043057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CEC6CB-D5F5-C01B-3B26-D63C2914D71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9828F-D143-F27C-D735-5FCFD881BECF}"/>
              </a:ext>
            </a:extLst>
          </p:cNvPr>
          <p:cNvCxnSpPr>
            <a:cxnSpLocks/>
          </p:cNvCxnSpPr>
          <p:nvPr/>
        </p:nvCxnSpPr>
        <p:spPr>
          <a:xfrm>
            <a:off x="7135091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F55839-9F2C-3BF9-ECB8-5ACDA8337080}"/>
              </a:ext>
            </a:extLst>
          </p:cNvPr>
          <p:cNvSpPr txBox="1"/>
          <p:nvPr/>
        </p:nvSpPr>
        <p:spPr>
          <a:xfrm>
            <a:off x="1757549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F263-3ACE-59C4-E19E-AD8319536351}"/>
              </a:ext>
            </a:extLst>
          </p:cNvPr>
          <p:cNvSpPr txBox="1"/>
          <p:nvPr/>
        </p:nvSpPr>
        <p:spPr>
          <a:xfrm>
            <a:off x="3839442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21A47-2B1F-2EE6-971A-38781E127C08}"/>
              </a:ext>
            </a:extLst>
          </p:cNvPr>
          <p:cNvSpPr txBox="1"/>
          <p:nvPr/>
        </p:nvSpPr>
        <p:spPr>
          <a:xfrm>
            <a:off x="5932015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949B7-609C-B65E-9BC8-502EEE7618E6}"/>
              </a:ext>
            </a:extLst>
          </p:cNvPr>
          <p:cNvSpPr txBox="1"/>
          <p:nvPr/>
        </p:nvSpPr>
        <p:spPr>
          <a:xfrm>
            <a:off x="457201" y="2571750"/>
            <a:ext cx="8229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prev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previous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curr = head;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current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while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prev = curr;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curr = curr.next;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3008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8A13-D8C5-EDAF-5264-2D6F35FA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1BF-6797-8596-F940-99C7F864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17E80C-8EDF-684C-64EC-57E1E19EDE0E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6F491A-89F4-29FF-89C6-4F9226267572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45090-6682-58C1-B4DE-1C926DB3A3DB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B30FFE-70DD-B689-EA0B-8D91AA1BE97A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40E8F-F43D-F3EA-0C3D-0302ADE2F7F2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949CBE-8CA3-CE9F-BAC0-EC3466357149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910EF-25AA-FBB5-822B-FC5FA5EF29F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6697F-B483-9CC1-4DA0-E12B0E32CB3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9C49-7215-0FC4-E5F9-9AB697E0820C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398E1-4E20-9492-9E72-0879BDA2BDC9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33340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F4C7-2B04-8B9B-7680-67D98087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0F9E-7392-68A4-E83F-0ECD86F2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7577F-33C3-172F-7F50-4934DA8F09B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9C25-DCA7-DDF7-44FB-013F7EDE1AF9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BAD9C-DAAF-D158-9743-46CDD8939FD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819131-B0C7-6B42-D6F1-C1DB1A0EE16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9FC25-9ABC-5648-E323-A947C1BBEC4A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5AD240-8D01-EB20-51B4-B3D2CFD4805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3BC09-27FC-26D6-E6D0-D92618B7B78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FB0541-020D-8ABD-3834-7CD1FE89B803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42165-2A99-E280-2FA6-4DEB86FA4038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E7BA-240F-453B-D740-578E2AF0E0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5930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3ACB-449C-0DDD-4D24-8D0CB1A5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6EA-3A54-BD7B-3613-E1534E2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9C50CC-7375-D192-FD72-089E267960F1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795D6-C031-C0DA-8F53-876DE286032C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B353F0-162D-8DD6-07D6-D8DB269E94F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3911C-0FDB-59C3-7C2C-4C3EFBE10941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C1408B-D4DE-4784-88E3-A707C8E5B166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2F902-440E-D50E-AE00-EF753F6AC6B2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74DA11-5CC7-D8FE-5FE3-2088C3401562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116D-48B0-28EF-F2B9-3AC5C7F3C0A2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50AB-117B-0790-46B7-E5FE4020E4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AD0A01F-EA6A-00A0-BD53-13BC5333FFC2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B457F-4C01-9099-9F08-1BF7A945E033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660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12AB-DFB7-B1FF-5571-057A66E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A4EA-69EE-F99F-2E2C-80E18AB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7C549-9AB1-64EE-FBC1-19A591D5AA3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658D06-5539-7488-F162-7E4B0057D53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289F86-6A26-954F-81FD-927B4F0FF9C5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A8B372-E6E2-5978-0B64-FADF4D4E5F87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BF649-8FB3-2724-5538-DB1A257110B1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20073-E3EB-1869-CDFD-8E577C34572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1B16C-8721-01D3-D28D-CDF742EA4A60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7B9F0-14F7-72EF-DD3C-8D17855DC473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C09D7-CEBA-C135-CC87-74C1AE30DE82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A59A52-796C-2C6E-D786-8534EDA1BC9E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2C406-7DB4-E267-E2BA-B8D5B588D24C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757CBE-616B-AF20-58B9-CEBB18FFAA6E}"/>
              </a:ext>
            </a:extLst>
          </p:cNvPr>
          <p:cNvCxnSpPr/>
          <p:nvPr/>
        </p:nvCxnSpPr>
        <p:spPr>
          <a:xfrm flipV="1">
            <a:off x="4045530" y="2218718"/>
            <a:ext cx="1091423" cy="109252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C867D-10F0-1FF6-F032-57A58B8A8F28}"/>
              </a:ext>
            </a:extLst>
          </p:cNvPr>
          <p:cNvCxnSpPr>
            <a:cxnSpLocks/>
          </p:cNvCxnSpPr>
          <p:nvPr/>
        </p:nvCxnSpPr>
        <p:spPr>
          <a:xfrm>
            <a:off x="4045530" y="2216995"/>
            <a:ext cx="1167296" cy="107954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9482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1AEA-E29F-6548-F1E4-5A4D9070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3B27-E61F-E538-8A55-E1BC8C0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F5724B-A567-450A-54EE-EA064611D98A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4A013-50BF-B151-508E-E3D0C9B5287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5136B8-60CA-0F48-0726-CE9E64BBB17C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17F4F-2B31-2256-60BA-726AFF89223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F8BA5-227F-639B-395B-DE9E3FA5652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07409-E9D4-9EAE-B25D-F83761CA9286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CE1496-9963-490E-9136-28068C1C0393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C5E3-A9A8-A1EB-7B2F-D34D92FAFFE7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6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6257-7978-8B36-6247-CD5C4B7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70F3-3558-68C7-936B-604EAA4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95018D-EB45-2673-6B95-C493CFCCEBF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1851F2-C02C-E42A-AFE1-BD41DBD3628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819E8A-03BB-E7C9-767D-78D1EB84D51B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00B7B-C2D6-E06A-2A99-FDACBFCE5CC0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40D9BE14-CB93-6BE9-F3DE-AA555FB6F96D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5756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8CA8-02D3-9971-DAB7-F52FC1CE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7B6-B981-B2CC-602D-F954F4D0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B7056E-1A66-EB27-42C0-635F87929624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4D185D-65ED-56E6-96F5-D1B5BC59BEAE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004C0-ACE3-AEC5-8F2C-FF72556C53DF}"/>
              </a:ext>
            </a:extLst>
          </p:cNvPr>
          <p:cNvGraphicFramePr>
            <a:graphicFrameLocks noGrp="1"/>
          </p:cNvGraphicFramePr>
          <p:nvPr/>
        </p:nvGraphicFramePr>
        <p:xfrm>
          <a:off x="3830624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C00CB9-B9E3-4A2F-36F5-28E7BBD2C911}"/>
              </a:ext>
            </a:extLst>
          </p:cNvPr>
          <p:cNvCxnSpPr>
            <a:cxnSpLocks/>
          </p:cNvCxnSpPr>
          <p:nvPr/>
        </p:nvCxnSpPr>
        <p:spPr>
          <a:xfrm>
            <a:off x="295180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9197B-DDC9-6AB3-CECE-FA1380D682C5}"/>
              </a:ext>
            </a:extLst>
          </p:cNvPr>
          <p:cNvCxnSpPr>
            <a:cxnSpLocks/>
          </p:cNvCxnSpPr>
          <p:nvPr/>
        </p:nvCxnSpPr>
        <p:spPr>
          <a:xfrm>
            <a:off x="5011634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5548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0681-0688-0CFE-1C1C-35837AFD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D6CE0-782F-5A21-B368-202F687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000375"/>
          </a:xfrm>
        </p:spPr>
        <p:txBody>
          <a:bodyPr/>
          <a:lstStyle/>
          <a:p>
            <a:pPr algn="l"/>
            <a:r>
              <a:rPr lang="en-US"/>
              <a:t>where did the middle node go?</a:t>
            </a:r>
            <a:br>
              <a:rPr lang="en-US"/>
            </a:br>
            <a:r>
              <a:rPr lang="en-US" sz="3200"/>
              <a:t>- way back when...we created it using </a:t>
            </a:r>
            <a:r>
              <a:rPr lang="en-US" sz="3200">
                <a:solidFill>
                  <a:srgbClr val="0000FF"/>
                </a:solidFill>
                <a:latin typeface="+mj-lt"/>
              </a:rPr>
              <a:t>new</a:t>
            </a:r>
            <a:br>
              <a:rPr lang="en-US" sz="3200">
                <a:solidFill>
                  <a:srgbClr val="0000FF"/>
                </a:solidFill>
                <a:latin typeface="+mj-lt"/>
              </a:rPr>
            </a:br>
            <a:r>
              <a:rPr lang="en-US" sz="3200"/>
              <a:t>- then we just like..."stopped referring to it"</a:t>
            </a:r>
            <a:br>
              <a:rPr lang="en-US" sz="3200"/>
            </a:br>
            <a:r>
              <a:rPr lang="en-US" sz="3200"/>
              <a:t>- is it gone now? 😥</a:t>
            </a:r>
            <a:endParaRPr lang="en-US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EBD6A1-9EE4-B6BF-57F8-7C3845A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71750"/>
            <a:ext cx="7569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18-F08B-7320-7F38-6C10995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🚛it has been garbage collected</a:t>
            </a:r>
          </a:p>
        </p:txBody>
      </p:sp>
    </p:spTree>
    <p:extLst>
      <p:ext uri="{BB962C8B-B14F-4D97-AF65-F5344CB8AC3E}">
        <p14:creationId xmlns:p14="http://schemas.microsoft.com/office/powerpoint/2010/main" val="244262815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C112-B765-05B6-01A4-EAC8DF48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D1B0-5AE8-E9E2-57E5-7946C46B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[board discussion of</a:t>
            </a:r>
            <a:br>
              <a:rPr lang="en-US" sz="3200"/>
            </a:br>
            <a:r>
              <a:rPr lang="en-US" sz="3200"/>
              <a:t>"no directed path from stack to the node"]</a:t>
            </a:r>
          </a:p>
        </p:txBody>
      </p:sp>
    </p:spTree>
    <p:extLst>
      <p:ext uri="{BB962C8B-B14F-4D97-AF65-F5344CB8AC3E}">
        <p14:creationId xmlns:p14="http://schemas.microsoft.com/office/powerpoint/2010/main" val="315622411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64D4-3ECB-CB5D-0CB1-F6D18B6F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61665-7436-91FA-FF3D-B32F5FE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 runtimes</a:t>
            </a:r>
          </a:p>
        </p:txBody>
      </p:sp>
    </p:spTree>
    <p:extLst>
      <p:ext uri="{BB962C8B-B14F-4D97-AF65-F5344CB8AC3E}">
        <p14:creationId xmlns:p14="http://schemas.microsoft.com/office/powerpoint/2010/main" val="1976688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75126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C9FAC-2091-E356-C205-F4D23AF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is the big O runtime of size()?</a:t>
            </a:r>
            <a:br>
              <a:rPr lang="en-US" sz="4000"/>
            </a:br>
            <a:r>
              <a:rPr lang="en-US" sz="4000"/>
              <a:t>[pointing activity]</a:t>
            </a:r>
          </a:p>
        </p:txBody>
      </p:sp>
    </p:spTree>
    <p:extLst>
      <p:ext uri="{BB962C8B-B14F-4D97-AF65-F5344CB8AC3E}">
        <p14:creationId xmlns:p14="http://schemas.microsoft.com/office/powerpoint/2010/main" val="45495223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25F6-4A99-B505-DDDA-1C97E672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E9C01-9B8B-59B7-E1BA-67D550B4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O(n) 😢</a:t>
            </a:r>
          </a:p>
        </p:txBody>
      </p:sp>
    </p:spTree>
    <p:extLst>
      <p:ext uri="{BB962C8B-B14F-4D97-AF65-F5344CB8AC3E}">
        <p14:creationId xmlns:p14="http://schemas.microsoft.com/office/powerpoint/2010/main" val="307859182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64B6-C937-147C-7B19-9A21C0BF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A826F-A41D-4FCE-0EA5-9CAB79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18" y="254916"/>
            <a:ext cx="8229600" cy="66716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singly-linked list</a:t>
            </a:r>
            <a:br>
              <a:rPr lang="en-US"/>
            </a:br>
            <a:r>
              <a:rPr lang="en-US"/>
              <a:t>worst case 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14F6-7E9C-10D8-BADB-EA94C352A1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 sz="1600">
                <a:latin typeface="+mj-lt"/>
              </a:rPr>
              <a:t>list.add(index, value)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list.removeByIndex(index)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list.size()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4A9C7-CCC9-C90D-90CE-0C7584DA26E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115497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B9574-C643-1F9C-BFD5-C129F2ADDFDD}"/>
              </a:ext>
            </a:extLst>
          </p:cNvPr>
          <p:cNvSpPr txBox="1"/>
          <p:nvPr/>
        </p:nvSpPr>
        <p:spPr>
          <a:xfrm>
            <a:off x="2382981" y="126401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A840D-0DC4-576C-71A0-B7E4199E6F8C}"/>
              </a:ext>
            </a:extLst>
          </p:cNvPr>
          <p:cNvCxnSpPr>
            <a:cxnSpLocks/>
          </p:cNvCxnSpPr>
          <p:nvPr/>
        </p:nvCxnSpPr>
        <p:spPr>
          <a:xfrm>
            <a:off x="4456911" y="116528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87521A5-C954-4C1D-2269-A5159D9D8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41834"/>
              </p:ext>
            </p:extLst>
          </p:nvPr>
        </p:nvGraphicFramePr>
        <p:xfrm>
          <a:off x="3960422" y="9770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2AFC56-3878-8856-CBF0-D1194BF92355}"/>
              </a:ext>
            </a:extLst>
          </p:cNvPr>
          <p:cNvCxnSpPr>
            <a:cxnSpLocks/>
          </p:cNvCxnSpPr>
          <p:nvPr/>
        </p:nvCxnSpPr>
        <p:spPr>
          <a:xfrm>
            <a:off x="5509854" y="1150540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ED08BD-BB7E-5E7E-1E9E-F45D3E05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40970"/>
              </p:ext>
            </p:extLst>
          </p:nvPr>
        </p:nvGraphicFramePr>
        <p:xfrm>
          <a:off x="5013365" y="96232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39A320-4A60-E833-3F56-0B9FFF0ECCD1}"/>
              </a:ext>
            </a:extLst>
          </p:cNvPr>
          <p:cNvCxnSpPr>
            <a:cxnSpLocks/>
          </p:cNvCxnSpPr>
          <p:nvPr/>
        </p:nvCxnSpPr>
        <p:spPr>
          <a:xfrm>
            <a:off x="6562800" y="115900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BA8AE22-A718-F7EC-ED2F-BAE8C7BF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31443"/>
              </p:ext>
            </p:extLst>
          </p:nvPr>
        </p:nvGraphicFramePr>
        <p:xfrm>
          <a:off x="6066311" y="97079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44062D-A565-C41C-9D43-6359C0740390}"/>
              </a:ext>
            </a:extLst>
          </p:cNvPr>
          <p:cNvCxnSpPr>
            <a:cxnSpLocks/>
          </p:cNvCxnSpPr>
          <p:nvPr/>
        </p:nvCxnSpPr>
        <p:spPr>
          <a:xfrm>
            <a:off x="7615743" y="114426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A3975BB-A58F-F196-76E4-7F3F2943E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31982"/>
              </p:ext>
            </p:extLst>
          </p:nvPr>
        </p:nvGraphicFramePr>
        <p:xfrm>
          <a:off x="7119254" y="95605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771CD24-AF8B-513D-ECA6-196BC55BA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221437"/>
              </p:ext>
            </p:extLst>
          </p:nvPr>
        </p:nvGraphicFramePr>
        <p:xfrm>
          <a:off x="8154086" y="9929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603FF7-9579-BF23-F026-5FBE8875838E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D209C518-609B-4843-46E9-CA5131CEFB11}"/>
              </a:ext>
            </a:extLst>
          </p:cNvPr>
          <p:cNvSpPr txBox="1">
            <a:spLocks/>
          </p:cNvSpPr>
          <p:nvPr/>
        </p:nvSpPr>
        <p:spPr>
          <a:xfrm>
            <a:off x="3681054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list.add(0,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list.removeByIndex(0)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BA095-FCD5-8628-C872-9151D7E0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big O runtime</a:t>
            </a:r>
          </a:p>
        </p:txBody>
      </p:sp>
    </p:spTree>
    <p:extLst>
      <p:ext uri="{BB962C8B-B14F-4D97-AF65-F5344CB8AC3E}">
        <p14:creationId xmlns:p14="http://schemas.microsoft.com/office/powerpoint/2010/main" val="960584351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D6D1F7-FAEF-0B81-2FCB-332C7FE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actually look like in memory?</a:t>
            </a:r>
          </a:p>
        </p:txBody>
      </p:sp>
      <p:pic>
        <p:nvPicPr>
          <p:cNvPr id="12" name="Picture 11" descr="The Matrix Nearly Had a Very Different Neo">
            <a:extLst>
              <a:ext uri="{FF2B5EF4-FFF2-40B4-BE49-F238E27FC236}">
                <a16:creationId xmlns:a16="http://schemas.microsoft.com/office/drawing/2014/main" id="{A75263B2-ABA6-4EA9-B5C4-A6514C66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433176"/>
            <a:ext cx="2826327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8A4A6E-845E-08C8-EA08-758D7FE21828}"/>
              </a:ext>
            </a:extLst>
          </p:cNvPr>
          <p:cNvGrpSpPr/>
          <p:nvPr/>
        </p:nvGrpSpPr>
        <p:grpSpPr>
          <a:xfrm>
            <a:off x="2674357" y="988997"/>
            <a:ext cx="3795284" cy="523220"/>
            <a:chOff x="3852425" y="4044713"/>
            <a:chExt cx="37952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23BAC-D1F9-2BCA-731B-878CFFFDC474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DA89BD-BC78-1EF6-F44F-B32AF9B49F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766397" y="4306323"/>
              <a:ext cx="47147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0245D-18F8-E5A4-0BE9-75E6271616D0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6721C-19A4-E67E-F9C8-226AC2EE07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078BC1-29F9-C316-6528-6CCF9ED41595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6248400" y="4306323"/>
              <a:ext cx="388785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334892" y="218651"/>
            <a:ext cx="474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E16DB-910C-E874-88EE-E749F5879212}"/>
              </a:ext>
            </a:extLst>
          </p:cNvPr>
          <p:cNvSpPr txBox="1"/>
          <p:nvPr/>
        </p:nvSpPr>
        <p:spPr>
          <a:xfrm>
            <a:off x="7024312" y="74848"/>
            <a:ext cx="1729586" cy="72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3178E5-0C4C-86CD-81D4-7A2FA752E8DB}"/>
              </a:ext>
            </a:extLst>
          </p:cNvPr>
          <p:cNvSpPr txBox="1"/>
          <p:nvPr/>
        </p:nvSpPr>
        <p:spPr>
          <a:xfrm>
            <a:off x="7009945" y="914069"/>
            <a:ext cx="1907671" cy="9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double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0451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9B3D-1EAB-230A-5F88-C46D6E3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4389438" algn="l"/>
              </a:tabLst>
            </a:pPr>
            <a:r>
              <a:rPr lang="en-US"/>
              <a:t>what does this </a:t>
            </a:r>
            <a:r>
              <a:rPr lang="en-US" i="1"/>
              <a:t>mean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cons? ☹️</a:t>
            </a:r>
            <a:br>
              <a:rPr lang="en-US"/>
            </a:br>
            <a:br>
              <a:rPr lang="en-US"/>
            </a:br>
            <a:r>
              <a:rPr lang="en-US" i="1"/>
              <a:t>pros</a:t>
            </a:r>
            <a:r>
              <a:rPr lang="en-US"/>
              <a:t>? 🙂</a:t>
            </a:r>
            <a:br>
              <a:rPr lang="en-US"/>
            </a:br>
            <a:r>
              <a:rPr lang="en-US" sz="3200"/>
              <a:t>(how is this very different than an array list?)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07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2CF-744F-7208-254B-C823ECA7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hlinkClick r:id="rId2"/>
              </a:rPr>
              <a:t>https://x.com/_kzr/status/1672497446705037312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0159097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0x234c8b7a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0x7766231a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0x3425ff1a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229550" y="176430"/>
            <a:ext cx="5635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"The"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44222-A755-EAA8-5ED7-5A35F7869608}"/>
              </a:ext>
            </a:extLst>
          </p:cNvPr>
          <p:cNvSpPr/>
          <p:nvPr/>
        </p:nvSpPr>
        <p:spPr>
          <a:xfrm>
            <a:off x="6682110" y="1710577"/>
            <a:ext cx="213070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'H' 'a' 'n' 's'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1D06AB8-121C-8D7D-32B0-A5B9D0BE9046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651541" y="2006881"/>
            <a:ext cx="1030569" cy="74840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FE925-7C9F-168B-8C56-C666690AA61B}"/>
              </a:ext>
            </a:extLst>
          </p:cNvPr>
          <p:cNvSpPr/>
          <p:nvPr/>
        </p:nvSpPr>
        <p:spPr>
          <a:xfrm>
            <a:off x="1777782" y="2560499"/>
            <a:ext cx="1761692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'T' 'h' 'e'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DC967F-05BE-BF88-CF43-AFD65FDB4EC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523967" y="2856803"/>
            <a:ext cx="253815" cy="1198684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65EF54-FE8B-4386-FEEB-064F019A2E12}"/>
              </a:ext>
            </a:extLst>
          </p:cNvPr>
          <p:cNvSpPr/>
          <p:nvPr/>
        </p:nvSpPr>
        <p:spPr>
          <a:xfrm>
            <a:off x="5179828" y="4460401"/>
            <a:ext cx="350697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'P' 'a' 'r' 'r' 'o' 't'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C76607A-0952-2EA7-A8AB-2F48BA3BAA3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378036" y="4509106"/>
            <a:ext cx="801792" cy="24759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774FE5-090F-0B27-EF7B-C151EFD6B016}"/>
              </a:ext>
            </a:extLst>
          </p:cNvPr>
          <p:cNvCxnSpPr>
            <a:cxnSpLocks/>
          </p:cNvCxnSpPr>
          <p:nvPr/>
        </p:nvCxnSpPr>
        <p:spPr>
          <a:xfrm flipH="1">
            <a:off x="4369726" y="3903209"/>
            <a:ext cx="2449479" cy="605897"/>
          </a:xfrm>
          <a:prstGeom prst="straightConnector1">
            <a:avLst/>
          </a:prstGeom>
          <a:ln w="38100" cap="rnd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AC0D87-3B22-74A3-F2C2-82A792923FB0}"/>
              </a:ext>
            </a:extLst>
          </p:cNvPr>
          <p:cNvSpPr txBox="1"/>
          <p:nvPr/>
        </p:nvSpPr>
        <p:spPr>
          <a:xfrm>
            <a:off x="6287387" y="70171"/>
            <a:ext cx="1729586" cy="72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A06B60-F8FB-E867-EE92-33929D221902}"/>
              </a:ext>
            </a:extLst>
          </p:cNvPr>
          <p:cNvSpPr txBox="1"/>
          <p:nvPr/>
        </p:nvSpPr>
        <p:spPr>
          <a:xfrm>
            <a:off x="7541137" y="554682"/>
            <a:ext cx="1907671" cy="9417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  <p:bldP spid="92" grpId="0" animBg="1"/>
      <p:bldP spid="99" grpId="0" animBg="1"/>
      <p:bldP spid="10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1428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6089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01E-FF18-709E-D52A-FB5E3758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A0B33-6F4A-4E8A-4607-2AD8D298DAEC}"/>
              </a:ext>
            </a:extLst>
          </p:cNvPr>
          <p:cNvSpPr txBox="1"/>
          <p:nvPr/>
        </p:nvSpPr>
        <p:spPr>
          <a:xfrm>
            <a:off x="479663" y="318493"/>
            <a:ext cx="8396548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3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</a:rPr>
              <a:t>friday's colloquium will be cool!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685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friend Pascal makes ✨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✨!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midterms will be returned Fri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review:</a:t>
            </a: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for a linked list,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is O(n) runtime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how could you make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(or perhaps...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O(1)?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-- is this at all...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spooky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?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D971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ea typeface="+mn-ea"/>
                <a:cs typeface="+mn-cs"/>
              </a:rPr>
              <a:t> and riffs on linked lists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BB30E-D064-43C4-7A85-8668B42F7128}"/>
              </a:ext>
            </a:extLst>
          </p:cNvPr>
          <p:cNvSpPr txBox="1"/>
          <p:nvPr/>
        </p:nvSpPr>
        <p:spPr>
          <a:xfrm>
            <a:off x="3973097" y="1591734"/>
            <a:ext cx="44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F7EE5A"/>
                </a:solidFill>
              </a:rPr>
              <a:t>Week08b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C52C-CD78-BEA1-E5BE-28F4DB891BF6}"/>
              </a:ext>
            </a:extLst>
          </p:cNvPr>
          <p:cNvSpPr txBox="1"/>
          <p:nvPr/>
        </p:nvSpPr>
        <p:spPr>
          <a:xfrm>
            <a:off x="4799857" y="2439347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2029347150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3AC5-4582-BBF4-D32C-6BABBE1E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28803-9349-98B7-D958-D5F9E79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0859D-F660-7672-3055-5517CBBA71BB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C143C-A0E0-84A9-2E6C-B1DCA7A3F4E2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E04F0-6708-E070-E86A-888B420B3504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2F9D-187C-3D09-0D6A-1ED21576A89A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C1913-A4B7-6D95-2DC1-84029008CECE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2B4F4-14C0-0048-9241-20A83BD4D6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709EDE-3D6F-7A72-6203-0B2131F20DF1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6B68B-B616-6782-092B-7B1591CF434E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89D639-4B97-D35A-B73D-1A45832F7B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FB5C-AE11-10FF-4F6B-ADECD50D4D8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A84023-5BBB-7821-4AC9-609ABA8E611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3D55CF-3890-173F-5F99-3E37B21D1545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039C4-CE8C-604B-B045-7E79A6E2100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4CD9A2-78B0-DDD8-4702-255FA2AACB9D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202A6-258D-2131-6B2F-7D4B7375694B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DB12A5-19D1-0E43-A2BC-55988D23BFC8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75B672-51D8-374A-B33A-4188C1E93B8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158D53-019B-2412-D6DE-DBB7E30097EC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C0540E-CDCE-C6D6-2D29-F1852E3B4CBF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0908-94F7-A341-C9A5-48D37BD9688C}"/>
              </a:ext>
            </a:extLst>
          </p:cNvPr>
          <p:cNvSpPr txBox="1"/>
          <p:nvPr/>
        </p:nvSpPr>
        <p:spPr>
          <a:xfrm>
            <a:off x="457200" y="320522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front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C110-086D-DD28-439B-01A21D023332}"/>
              </a:ext>
            </a:extLst>
          </p:cNvPr>
          <p:cNvSpPr txBox="1"/>
          <p:nvPr/>
        </p:nvSpPr>
        <p:spPr>
          <a:xfrm>
            <a:off x="6977319" y="4119963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back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</p:spTree>
    <p:extLst>
      <p:ext uri="{BB962C8B-B14F-4D97-AF65-F5344CB8AC3E}">
        <p14:creationId xmlns:p14="http://schemas.microsoft.com/office/powerpoint/2010/main" val="3588228248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A671-BB11-A3B3-51EA-7FF885E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lisssssst</a:t>
            </a:r>
          </a:p>
        </p:txBody>
      </p:sp>
    </p:spTree>
    <p:extLst>
      <p:ext uri="{BB962C8B-B14F-4D97-AF65-F5344CB8AC3E}">
        <p14:creationId xmlns:p14="http://schemas.microsoft.com/office/powerpoint/2010/main" val="807093853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7A8-A98B-7396-F33E-7A270152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ek Anatomy : r/Sneks">
            <a:extLst>
              <a:ext uri="{FF2B5EF4-FFF2-40B4-BE49-F238E27FC236}">
                <a16:creationId xmlns:a16="http://schemas.microsoft.com/office/drawing/2014/main" id="{2F4D1F5B-0CB5-6537-1285-63BC34D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62050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9447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C3DE-241C-0C35-607E-D9EFC32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9975794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2F4A-E0CA-78A0-AE20-039316B8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367BB-9657-1C24-3779-78B56CFC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LinkedList review</a:t>
            </a:r>
          </a:p>
        </p:txBody>
      </p:sp>
    </p:spTree>
    <p:extLst>
      <p:ext uri="{BB962C8B-B14F-4D97-AF65-F5344CB8AC3E}">
        <p14:creationId xmlns:p14="http://schemas.microsoft.com/office/powerpoint/2010/main" val="3734759781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3E968-9499-55FE-80DA-2EC3D24C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432CB-3EEE-6B92-AE58-616F4C00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25160022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69EF-2237-EAA3-566F-D4300ACD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B61F8-A41A-1EA8-9ACE-BD274351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singly-linked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74556-058B-A558-2339-5534104A25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A8667-E02A-CDA7-20A1-8508773FE0AE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96295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308-EFA0-D074-68B9-3BFEB48B274C}"/>
              </a:ext>
            </a:extLst>
          </p:cNvPr>
          <p:cNvSpPr txBox="1"/>
          <p:nvPr/>
        </p:nvSpPr>
        <p:spPr>
          <a:xfrm>
            <a:off x="2382981" y="107199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87D44-54B6-11E8-5126-D494D5830172}"/>
              </a:ext>
            </a:extLst>
          </p:cNvPr>
          <p:cNvCxnSpPr>
            <a:cxnSpLocks/>
          </p:cNvCxnSpPr>
          <p:nvPr/>
        </p:nvCxnSpPr>
        <p:spPr>
          <a:xfrm>
            <a:off x="4456911" y="97325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6726739-8848-44AE-B445-98563354BF00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7850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2119CA-8863-963D-928F-894CCD4361FC}"/>
              </a:ext>
            </a:extLst>
          </p:cNvPr>
          <p:cNvCxnSpPr>
            <a:cxnSpLocks/>
          </p:cNvCxnSpPr>
          <p:nvPr/>
        </p:nvCxnSpPr>
        <p:spPr>
          <a:xfrm>
            <a:off x="5509854" y="95851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10C24B5-ED47-3DCE-8040-4F6754817CD1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77030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60C5A-6179-F0CC-2C41-3D6791C5CBE0}"/>
              </a:ext>
            </a:extLst>
          </p:cNvPr>
          <p:cNvCxnSpPr>
            <a:cxnSpLocks/>
          </p:cNvCxnSpPr>
          <p:nvPr/>
        </p:nvCxnSpPr>
        <p:spPr>
          <a:xfrm>
            <a:off x="6562800" y="96698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57BD2F-812A-25C6-37E7-E04DB1A7BC96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77877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A25D1F-0328-0868-77E8-53D4417ABD60}"/>
              </a:ext>
            </a:extLst>
          </p:cNvPr>
          <p:cNvCxnSpPr>
            <a:cxnSpLocks/>
          </p:cNvCxnSpPr>
          <p:nvPr/>
        </p:nvCxnSpPr>
        <p:spPr>
          <a:xfrm>
            <a:off x="7615743" y="95224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5EF34E6-F472-A470-65A1-55BBE98D3DF5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76402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93B4025-2C79-123B-3C46-EF08253E1293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8009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6204F0-126F-DE27-2B32-EA3870C14E95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06E1AFB8-865F-80FC-35EC-FB2AFB56C785}"/>
              </a:ext>
            </a:extLst>
          </p:cNvPr>
          <p:cNvSpPr txBox="1">
            <a:spLocks/>
          </p:cNvSpPr>
          <p:nvPr/>
        </p:nvSpPr>
        <p:spPr>
          <a:xfrm>
            <a:off x="424542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</p:spTree>
    <p:extLst>
      <p:ext uri="{BB962C8B-B14F-4D97-AF65-F5344CB8AC3E}">
        <p14:creationId xmlns:p14="http://schemas.microsoft.com/office/powerpoint/2010/main" val="19776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EC41-27BB-2C85-F21C-4262E580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F1256-44FD-7741-3A96-6722D7F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additional warmup: </a:t>
            </a:r>
            <a:r>
              <a:rPr lang="en-US" sz="4800"/>
              <a:t>prepending a list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809048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8898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C081-6BB7-8F53-67A5-7EAECC91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833AB-6509-3729-7007-CF0D2E1DE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CCD38-DB6E-1AD9-27C1-CCD5436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4DE7DD-5419-F6E6-F28E-FAEC84433B9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6720C-734C-A51F-0AC0-DBC9DC5626EB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7C3A11-0D66-22D8-2BF2-19D3DA8693A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47A61-93D9-03D8-113C-B05FBC75D400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7BD-BAE3-3712-88BB-5C3A121C9DD0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488EC-51A5-F8C7-6104-537CA3E0E26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A3B0A-400D-2EDD-6212-788AD2B85D2B}"/>
              </a:ext>
            </a:extLst>
          </p:cNvPr>
          <p:cNvSpPr txBox="1"/>
          <p:nvPr/>
        </p:nvSpPr>
        <p:spPr>
          <a:xfrm>
            <a:off x="5275959" y="2571750"/>
            <a:ext cx="1242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Segoe UI Emoji" panose="020B0502040204020203" pitchFamily="34" charset="0"/>
                <a:ea typeface="Segoe UI Emoji" panose="020B0502040204020203" pitchFamily="34" charset="0"/>
              </a:rPr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9879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2C43-4485-1A73-1C73-CE3712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8704F-8700-AD7A-BD55-EB7ABF3E0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B8614-4B68-6640-A0DE-C69B451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6A04CFD-E2D3-D4C4-19A8-DF89A7493DC3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63368-88CC-B691-6EF8-34F9FBADAA1C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F3D2FC-D0CC-3B1F-C0D4-D677CE4B9A6E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E891CD-8E0B-75D0-64EF-A02ABE3016A5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441052-8DF8-F3D4-F4A3-49FF495C3E2E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6A577-A578-8335-298B-2998DF6D4B79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03487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5834-B48C-FED6-9550-D5963F5C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49F15-B341-F7E6-D268-5A1E835A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104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22F9C-2E53-9101-9825-B057222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E4FE4D-70C3-06CC-A26B-EC13163B4254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A85FD-AB9E-1244-B136-D1801F701E37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E5162B-5D72-667F-CEC4-4968EBD912D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FE9CB-1B43-E98C-32A8-B9F28AE504C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7DF77-BAF5-7606-F2FB-CD10D93ABEBD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15746E-254B-35EE-C04E-7B45233CECD1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3F84A-E809-510A-FD90-05C2FF46F794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F0EAD-0CE2-247E-8B46-EF5B4DFB352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2202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5B81-D4C4-B685-F2A5-30B033C0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F8AA2-1562-FBBA-CAE4-12073ED527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1F250-6910-9CD2-2DFB-7CA6536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14E852-B335-4E71-E506-AFD69299EEC9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3A181-53BA-8350-F74C-48A6B8DAD3D2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6FF6D3-8BBD-C02F-3ECD-872ED0DE08E3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8CB33-A9B8-7826-9DD6-0B18A07DA04F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DDBA96-69C5-29A8-78BD-69DC754D3419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CB530-35B8-81A8-2F1A-282FF02D5F0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9C880-51FB-3710-601A-A9BF16238C6E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D9EE8-6B3C-B3BA-C9A9-2F7D657E26DA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24CB-6F0B-BCCC-A1C6-B664FB33E9C1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51466-10DC-D794-3980-B8A67DB51E3C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2206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BCB2-12E0-F49D-3A04-F8B17360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2B524-B9C6-33AD-C33C-7D4B247A3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A6B3-A2A7-3FF0-9900-DFC72A40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D1E26-539D-E010-52F3-91C4A62C725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896367-F9A5-565A-38A0-75DDAE240956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DF24DA-EDB5-C60F-B23B-7BE221FEF56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9C61C-A3FE-C1A1-669A-048ECE39337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14E8B3-C612-6527-51FC-9D22C1129719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237AA-B3A6-F446-3757-5BE835588A2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2528E5-33D2-715D-B5B1-283A6F772E5B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BA339D-E860-3699-B815-62C1C7236022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1AF460-D961-6A08-FF78-B167B5C818C0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16A7E9-9028-94BE-53D1-485CA01B939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238EE5-942B-2597-079C-455810A1CE29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7978F4-0BAA-315F-9469-56E75E11F5B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07307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ABC3-78BE-BFE3-814C-38D71E936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719E5-18CC-40B0-207B-5C4E6CF95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EEBEB-D67C-D35D-F5EC-5C0229F8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A00AB-7B78-1B1D-C0E4-7B3C0F86E8B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3B1F7-8B58-8265-1B81-588300C2FBB1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6422E1-D996-1602-F838-2EFDD21245AA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B393FF-A341-08E3-F024-A368133BABFC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52BF0-CC9F-B9A9-8E48-3BEF1F17377A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6FE3-83F4-327D-E2E3-579A8821A4D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39157-9DEE-364D-044B-26FD6035ECBE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5B88C2-698C-54AB-FE3F-33889786DCDF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A5773B-2156-F8DE-9EFA-9269BCAA943F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C07CB2-33B3-228D-E7F9-59CCDEB4D6C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51B8-BF81-C1CE-8326-40B5EE3118E4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C671F-9F29-8266-037A-54EA09B86494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278B94-B513-44C0-A338-0B2A68F7F2C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516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A763-2A37-7F37-DE13-8F0B676C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5BE3A-DED2-F4CE-A888-C9BD6148C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C8631-7BA9-2AEB-C36E-C65B93C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0F5870-8B73-8EB1-BF12-A509DDE059B8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2D7FA-2FB8-573F-7223-8AE13075077F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54842-8134-54C9-11C3-51C3A432BC00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D9A27-AC04-B88E-3217-63C8DAE98791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596B50-245D-41BD-7DFF-83CE6897451F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AB313-C779-E80D-9FF3-92A576C3A25F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2487C-D71E-04BE-C0F8-16EF21294CC4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705E6-0ECD-043D-187E-39BB42F3B3E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217A7E-06E1-EAE5-B5FA-AAE0BBC78A77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F929A6-C571-CB94-5500-22CB2C7C034C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8177F2-E411-732B-710D-CC28AD9B2B56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6F520C-248F-E0ED-E919-A23362AFD70F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89E0F-CE45-337F-1F01-6F47365A09D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79C20-EAA0-9B1C-F556-80BB40D74FC6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256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1BD0-D34B-2348-BB53-8F94DED9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C7FC6-AACC-919F-E0E2-B5622E9D4B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11BA-51D4-F1CB-968B-331C557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963464-294F-0964-13AB-B94E6519E8FA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5463D-DDD1-8127-C107-5A9AAE54174E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2CCFD0-80C5-4DAE-2D6E-7116439FDFB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582B8F-078D-A928-5AC2-541BB4F6854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E24970-11E8-A5B8-6AF1-A5E18E43C3CB}"/>
              </a:ext>
            </a:extLst>
          </p:cNvPr>
          <p:cNvSpPr txBox="1"/>
          <p:nvPr/>
        </p:nvSpPr>
        <p:spPr>
          <a:xfrm>
            <a:off x="4866275" y="441781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586B7-B0BC-BE40-EFB4-FCBB62C04AD7}"/>
              </a:ext>
            </a:extLst>
          </p:cNvPr>
          <p:cNvCxnSpPr>
            <a:cxnSpLocks/>
          </p:cNvCxnSpPr>
          <p:nvPr/>
        </p:nvCxnSpPr>
        <p:spPr>
          <a:xfrm flipV="1">
            <a:off x="5774711" y="402810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0D0E4-5CAB-4E06-18CA-B0ECF18881A5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B3DD85-DC75-D587-78AF-6EB66EB05168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7D83E-9768-6E0E-2497-BA04D61C5F99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47D4A-0CE4-AF90-D654-DF1F33FE2B2B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3EE15-4277-F360-29A4-4006A59B582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D845C6-08B0-DFAD-4DBB-1207B1C7726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1D5C7-297C-CD2C-D98D-AA528D513F6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9D14C-B911-912A-39A5-0FC7B00BC6A8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B2A44-8D24-54EC-B09C-9186B9B52355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087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37A-6BE4-3AE4-BCC3-F752B0E7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4EB56-06D6-5734-3BD1-0F2812521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7C434-9744-980B-AA53-F914E491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27C5-3108-BBB2-044A-78006F6C9412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C3971-2500-2CA3-7031-1A9D1BA4D2AB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277B6-E44B-D2D1-DC4C-731210D6D47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80DBF1-01CF-8114-02ED-0BD343087D8C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40C258-8CD2-8832-F87F-A63658E172D8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455C4BD-9789-50DD-CEAD-A377ADF9B3F6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9AC6C-F7E6-7C34-6885-90326D27219E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BF53-3CD4-4773-E39E-91797E96B38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CD87159-0E43-0B3C-ECBB-58B28DB8015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B8717-2835-18B2-FE84-4F272A4C6D13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7374987-D9A8-C292-AFD6-F2D972E51B69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6D44FF-68D7-3B38-41A0-2656651E3A13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5EA16F-2594-7B95-C582-F12F4E4BEF40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05878-9375-6184-D17D-F1CB3018D236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894521-17B9-188C-C876-DD119242BEC1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90423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68DB-FA3B-9ABA-7E49-5BE23B7F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6C0AA-DB19-C16C-1979-5295A33A63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47839-DF03-345E-B42C-5871EB1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10E8-D040-ACAC-BA6B-10912BFE78BA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38A23-A54D-8523-4613-9F9FA795084F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3AD3BD-11A3-97CE-4319-A61859A41C3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FBF5AC-8DCF-6982-5D99-4A223C80CE6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81192B5-7CE3-07BF-4907-FB8A23E77993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182B0F-578F-665F-86BD-8D137484BB0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7C981-D5BE-EAD6-C014-718F1DF8A434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E7B4D5-11EC-187B-4B25-5FC3D4F5A014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D7418B-DC80-49F6-F608-CC0BD221322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3E4388-FC15-0C57-35B3-26087A16F965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47404-6A34-9A5C-3429-39FDB858D62E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AB5F8-074B-0118-EF66-E2622116D02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289579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2010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A17B-992B-11DC-AA22-F25BC8BA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CA6BB-E951-11DE-654C-35EC0580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245"/>
            <a:ext cx="8229600" cy="857250"/>
          </a:xfrm>
        </p:spPr>
        <p:txBody>
          <a:bodyPr/>
          <a:lstStyle/>
          <a:p>
            <a:r>
              <a:rPr lang="en-US" sz="3200"/>
              <a:t>🧠 was that faster than calling </a:t>
            </a:r>
            <a:r>
              <a:rPr lang="en-US" sz="32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3200"/>
              <a:t> n times?</a:t>
            </a:r>
            <a:br>
              <a:rPr lang="en-US" sz="3200"/>
            </a:br>
            <a:r>
              <a:rPr lang="en-US" sz="3200"/>
              <a:t>🧠 same big O or different big O?</a:t>
            </a:r>
            <a:br>
              <a:rPr lang="en-US" sz="3200"/>
            </a:b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(if we were to call it many times)</a:t>
            </a:r>
            <a:endParaRPr 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CC38AB-5AAE-D4EC-AA29-A144F68DDB59}"/>
              </a:ext>
            </a:extLst>
          </p:cNvPr>
          <p:cNvSpPr txBox="1">
            <a:spLocks/>
          </p:cNvSpPr>
          <p:nvPr/>
        </p:nvSpPr>
        <p:spPr>
          <a:xfrm>
            <a:off x="457200" y="601683"/>
            <a:ext cx="3410843" cy="2115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ADA572-0128-2262-22BF-6F1CE56FB8EF}"/>
              </a:ext>
            </a:extLst>
          </p:cNvPr>
          <p:cNvSpPr txBox="1">
            <a:spLocks/>
          </p:cNvSpPr>
          <p:nvPr/>
        </p:nvSpPr>
        <p:spPr>
          <a:xfrm>
            <a:off x="5275957" y="601683"/>
            <a:ext cx="3410843" cy="1057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addFront(1.0);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EB58-000A-804F-ED42-66A87629560B}"/>
              </a:ext>
            </a:extLst>
          </p:cNvPr>
          <p:cNvSpPr txBox="1"/>
          <p:nvPr/>
        </p:nvSpPr>
        <p:spPr>
          <a:xfrm>
            <a:off x="4037141" y="802005"/>
            <a:ext cx="106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4352472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4373-024F-15A7-DEF5-8A00EF5B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8600-6942-4468-09FF-AB95CE6F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was that faster than calling </a:t>
            </a:r>
            <a:r>
              <a:rPr lang="en-US" sz="40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4000"/>
              <a:t> n times?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yes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(only updated </a:t>
            </a:r>
            <a:r>
              <a:rPr lang="en-US" sz="2400">
                <a:solidFill>
                  <a:srgbClr val="92D050"/>
                </a:solidFill>
                <a:latin typeface="+mj-lt"/>
              </a:rPr>
              <a:t>head</a:t>
            </a:r>
            <a:r>
              <a:rPr lang="en-US" sz="2400">
                <a:solidFill>
                  <a:srgbClr val="92D050"/>
                </a:solidFill>
              </a:rPr>
              <a:t> once)</a:t>
            </a:r>
            <a:br>
              <a:rPr lang="en-US" sz="2400">
                <a:solidFill>
                  <a:srgbClr val="92D050"/>
                </a:solidFill>
              </a:rPr>
            </a:br>
            <a:br>
              <a:rPr lang="en-US" sz="2400"/>
            </a:br>
            <a:r>
              <a:rPr lang="en-US" sz="4000"/>
              <a:t>🧠 same big O or different big O?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same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(still have to "hook up" O(n) references)</a:t>
            </a:r>
            <a:endParaRPr lang="en-US" sz="4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3111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283293240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974-A546-7170-39C7-39F6794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166649-F920-8A99-C7C8-340FCD4B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3586092827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C484-22BE-0D6D-7D4C-A8D2C224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D1AEBE-35F1-F46C-876C-8AB4F93C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size</a:t>
            </a:r>
            <a:r>
              <a:rPr lang="en-US" i="1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397472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A5B3-7E8C-9921-39EA-300923BE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CBCA9-AF52-C06E-EB32-9BB4D287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23590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E2A2-892A-149A-B11F-02B018B9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70D2-CE03-104C-7390-8920EF3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joyful implementation of size</a:t>
            </a:r>
          </a:p>
        </p:txBody>
      </p:sp>
    </p:spTree>
    <p:extLst>
      <p:ext uri="{BB962C8B-B14F-4D97-AF65-F5344CB8AC3E}">
        <p14:creationId xmlns:p14="http://schemas.microsoft.com/office/powerpoint/2010/main" val="182957118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18E74-8369-0618-1461-2043BAAE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26" y="665018"/>
            <a:ext cx="4445748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781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785E-E8E6-3132-DFCE-61CB974B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B6C3-7E47-27CE-A1CF-0A9094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size()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D72-7DBC-FD8F-DE19-197DD662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429"/>
            <a:ext cx="7886700" cy="32635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what is the big O runtime of this method?</a:t>
            </a:r>
          </a:p>
          <a:p>
            <a:pPr lvl="1"/>
            <a:r>
              <a:rPr lang="en-US" sz="1600" dirty="0">
                <a:latin typeface="+mn-lt"/>
              </a:rPr>
              <a:t>O(n)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☹️</a:t>
            </a:r>
          </a:p>
          <a:p>
            <a:pPr lvl="1"/>
            <a:endParaRPr lang="en-US" sz="1600" dirty="0">
              <a:latin typeface="+mn-lt"/>
            </a:endParaRPr>
          </a:p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this seems like a pretty steep cost to pay just to know the list’s size...</a:t>
            </a:r>
            <a:br>
              <a:rPr lang="en-US" sz="1600" dirty="0">
                <a:solidFill>
                  <a:srgbClr val="0000FF"/>
                </a:solidFill>
                <a:latin typeface="+mn-lt"/>
              </a:rPr>
            </a:br>
            <a:r>
              <a:rPr lang="en-US" sz="1600" dirty="0">
                <a:solidFill>
                  <a:srgbClr val="0000FF"/>
                </a:solidFill>
                <a:latin typeface="+mn-lt"/>
              </a:rPr>
              <a:t>what would be a more efficient approach?</a:t>
            </a:r>
          </a:p>
          <a:p>
            <a:pPr lvl="1"/>
            <a:r>
              <a:rPr lang="en-US" sz="1600" dirty="0">
                <a:latin typeface="+mn-lt"/>
              </a:rPr>
              <a:t>store size as an instance variable</a:t>
            </a:r>
          </a:p>
          <a:p>
            <a:pPr lvl="2"/>
            <a:r>
              <a:rPr lang="en-US" sz="1600" dirty="0">
                <a:latin typeface="+mn-lt"/>
              </a:rPr>
              <a:t>update it every time you change the number of elements in the list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(inside of </a:t>
            </a:r>
            <a:r>
              <a:rPr lang="en-US" sz="1600" dirty="0"/>
              <a:t>add, remove</a:t>
            </a:r>
            <a:r>
              <a:rPr lang="en-US" sz="1600" dirty="0">
                <a:latin typeface="+mn-lt"/>
              </a:rPr>
              <a:t>, etc.)</a:t>
            </a:r>
          </a:p>
          <a:p>
            <a:pPr lvl="2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+mn-lt"/>
              </a:rPr>
              <a:t>what is the runtime of this approach?</a:t>
            </a:r>
          </a:p>
          <a:p>
            <a:pPr lvl="2"/>
            <a:r>
              <a:rPr lang="en-US" sz="1600" dirty="0">
                <a:latin typeface="+mn-lt"/>
              </a:rPr>
              <a:t>O(1)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🙂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0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8730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78-A00D-7932-CA10-1A8DD7C6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2E44-2969-6980-0A76-E52D81D7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while way more efficient, this approach is perhaps a bit spooky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👻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multiple functions are now also responsible for carefully modifying an instance variable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(mess up, and any code that depends on size will be very weirdly broken)</a:t>
            </a:r>
            <a:endParaRPr lang="en-US" sz="3200">
              <a:solidFill>
                <a:srgbClr val="00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4107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0600-A7F9-8C63-13D9-5242DC1E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977-7CAF-A5AE-040A-D5C6027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note: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the A homework doesn't use size at all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39035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57EF-DB0B-177E-BD5F-B07F2D82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but if you </a:t>
            </a:r>
            <a:r>
              <a:rPr kumimoji="0" lang="en-US" sz="24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were</a:t>
            </a: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going to implement/use the list's size...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i would start with size() as a function,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get everything working perfectly,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and only then carefully turn it into an instance variable 🙂👍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8996943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946D-A084-BC44-E240-AC703B9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(it's this thing again)</a:t>
            </a:r>
          </a:p>
        </p:txBody>
      </p:sp>
      <p:pic>
        <p:nvPicPr>
          <p:cNvPr id="3" name="Picture 4" descr="Housing Market 'In Free Fall' As New Construction Plummets—Here's When  'Reset' Could Cool Prices">
            <a:extLst>
              <a:ext uri="{FF2B5EF4-FFF2-40B4-BE49-F238E27FC236}">
                <a16:creationId xmlns:a16="http://schemas.microsoft.com/office/drawing/2014/main" id="{9D9F8BA9-C8D1-772B-6D0E-DCC85E81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2" y="1425742"/>
            <a:ext cx="4074696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ost Efficient Solar Panels Of 2023 – Forbes Home">
            <a:extLst>
              <a:ext uri="{FF2B5EF4-FFF2-40B4-BE49-F238E27FC236}">
                <a16:creationId xmlns:a16="http://schemas.microsoft.com/office/drawing/2014/main" id="{0504C028-0748-9D8D-8D79-BCA97521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" y="1425742"/>
            <a:ext cx="4076709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62189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1FA0-EAE5-440F-51D2-DD03D6D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8C210-0851-CF46-2605-7788E84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tail reference</a:t>
            </a:r>
          </a:p>
        </p:txBody>
      </p:sp>
    </p:spTree>
    <p:extLst>
      <p:ext uri="{BB962C8B-B14F-4D97-AF65-F5344CB8AC3E}">
        <p14:creationId xmlns:p14="http://schemas.microsoft.com/office/powerpoint/2010/main" val="256289340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9A55-258F-8DDB-60BC-2A285759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A5C56B-76ED-9399-ED31-E2E83FF4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 with reference to 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04B60-08B8-961A-FDB7-45314897849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BE30C-03F1-E528-015E-1F3B305D2B00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78A596-276D-12F4-8B25-A289C15C3A76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ADE263-D0E8-E853-F365-D210E47D24E9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C0BAD-4B70-03D2-6ECA-E8D83ACD3CBE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6FFFC9-5514-6728-6449-17F6DBAC1AB2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18BB9A-8F44-2DA0-59A2-95AAEDD1E33D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C6B480-5712-6CC9-9A1E-835BA95D7C75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57C68-C31D-BC2D-792F-8F11A17AA794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9303AB-8C8D-DA06-3F1A-271E0BC4D9CA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85F22E3-CE22-447D-B949-4F8CA61392C9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4AB261-DAF7-4839-BD94-D42F1C34EF1F}"/>
              </a:ext>
            </a:extLst>
          </p:cNvPr>
          <p:cNvSpPr txBox="1"/>
          <p:nvPr/>
        </p:nvSpPr>
        <p:spPr>
          <a:xfrm>
            <a:off x="3470404" y="2138709"/>
            <a:ext cx="2217557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2A0-9D9A-4268-85B1-C239A9E8F617}"/>
              </a:ext>
            </a:extLst>
          </p:cNvPr>
          <p:cNvSpPr txBox="1"/>
          <p:nvPr/>
        </p:nvSpPr>
        <p:spPr>
          <a:xfrm>
            <a:off x="3456038" y="354689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DCC9914-CEB8-F954-4B1D-98EAD2E25E9F}"/>
              </a:ext>
            </a:extLst>
          </p:cNvPr>
          <p:cNvCxnSpPr>
            <a:cxnSpLocks/>
            <a:endCxn id="16" idx="1"/>
          </p:cNvCxnSpPr>
          <p:nvPr/>
        </p:nvCxnSpPr>
        <p:spPr>
          <a:xfrm flipH="1" flipV="1">
            <a:off x="6924726" y="1456375"/>
            <a:ext cx="644474" cy="53429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25E17E-6C60-334E-7FDE-0F7F9B351B49}"/>
              </a:ext>
            </a:extLst>
          </p:cNvPr>
          <p:cNvSpPr txBox="1"/>
          <p:nvPr/>
        </p:nvSpPr>
        <p:spPr>
          <a:xfrm>
            <a:off x="7569200" y="1832613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116634229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E90-8D1D-A006-CAAD-E625D16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336FB-DB35-311E-A446-95A848B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singly-linked list with reference to tail</a:t>
            </a:r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226990-D1E0-E37A-1315-958DB6131E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400116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E6D88-5409-EEDD-E36A-B7074F7E8BF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39322" y="102391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B992F8-EE0F-CCE0-1FA2-829C53FA841D}"/>
              </a:ext>
            </a:extLst>
          </p:cNvPr>
          <p:cNvSpPr txBox="1"/>
          <p:nvPr/>
        </p:nvSpPr>
        <p:spPr>
          <a:xfrm>
            <a:off x="2071871" y="129516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AEF48-BC92-B58B-E459-C4C99DC4881E}"/>
              </a:ext>
            </a:extLst>
          </p:cNvPr>
          <p:cNvCxnSpPr>
            <a:cxnSpLocks/>
          </p:cNvCxnSpPr>
          <p:nvPr/>
        </p:nvCxnSpPr>
        <p:spPr>
          <a:xfrm>
            <a:off x="3806671" y="103421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3796DD0-7821-7A8E-FCCB-37BFEA84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26137"/>
              </p:ext>
            </p:extLst>
          </p:nvPr>
        </p:nvGraphicFramePr>
        <p:xfrm>
          <a:off x="3310182" y="8460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82400C-66E0-1378-AAD7-67D1882BD093}"/>
              </a:ext>
            </a:extLst>
          </p:cNvPr>
          <p:cNvCxnSpPr>
            <a:cxnSpLocks/>
          </p:cNvCxnSpPr>
          <p:nvPr/>
        </p:nvCxnSpPr>
        <p:spPr>
          <a:xfrm>
            <a:off x="4859614" y="101947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49D9B2E-F00C-41C8-B72F-F48738593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24371"/>
              </p:ext>
            </p:extLst>
          </p:nvPr>
        </p:nvGraphicFramePr>
        <p:xfrm>
          <a:off x="4363125" y="83126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E29E1F-BF4E-4101-8C2D-8E2E8856EFA1}"/>
              </a:ext>
            </a:extLst>
          </p:cNvPr>
          <p:cNvCxnSpPr>
            <a:cxnSpLocks/>
          </p:cNvCxnSpPr>
          <p:nvPr/>
        </p:nvCxnSpPr>
        <p:spPr>
          <a:xfrm>
            <a:off x="5912560" y="102794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6D2A9F-5623-F358-28CD-0967106FF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04730"/>
              </p:ext>
            </p:extLst>
          </p:nvPr>
        </p:nvGraphicFramePr>
        <p:xfrm>
          <a:off x="5416071" y="83973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AC17-FCEE-510C-EC09-4BC0D7F2EF0F}"/>
              </a:ext>
            </a:extLst>
          </p:cNvPr>
          <p:cNvCxnSpPr>
            <a:cxnSpLocks/>
          </p:cNvCxnSpPr>
          <p:nvPr/>
        </p:nvCxnSpPr>
        <p:spPr>
          <a:xfrm>
            <a:off x="6965503" y="101320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B822512-C356-174B-CEEC-87B59DF83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870118"/>
              </p:ext>
            </p:extLst>
          </p:nvPr>
        </p:nvGraphicFramePr>
        <p:xfrm>
          <a:off x="6469014" y="82498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B37D14D-297F-4CEF-43C7-770E7CE48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77514"/>
              </p:ext>
            </p:extLst>
          </p:nvPr>
        </p:nvGraphicFramePr>
        <p:xfrm>
          <a:off x="7503846" y="8619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4A39-CC27-E324-E87B-208777BD755D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128A4E-852C-6F12-3DAE-826B676C265F}"/>
              </a:ext>
            </a:extLst>
          </p:cNvPr>
          <p:cNvCxnSpPr>
            <a:cxnSpLocks/>
            <a:endCxn id="52" idx="1"/>
          </p:cNvCxnSpPr>
          <p:nvPr/>
        </p:nvCxnSpPr>
        <p:spPr>
          <a:xfrm flipH="1" flipV="1">
            <a:off x="7503846" y="1039815"/>
            <a:ext cx="695274" cy="36933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C907E-18ED-5346-84F4-4E6A1ABD7FF7}"/>
              </a:ext>
            </a:extLst>
          </p:cNvPr>
          <p:cNvSpPr txBox="1"/>
          <p:nvPr/>
        </p:nvSpPr>
        <p:spPr>
          <a:xfrm>
            <a:off x="8199120" y="1220613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876BCA-44C1-F742-33DB-054DB2304079}"/>
              </a:ext>
            </a:extLst>
          </p:cNvPr>
          <p:cNvSpPr txBox="1">
            <a:spLocks/>
          </p:cNvSpPr>
          <p:nvPr/>
        </p:nvSpPr>
        <p:spPr>
          <a:xfrm>
            <a:off x="424687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 😡</a:t>
            </a:r>
          </a:p>
        </p:txBody>
      </p:sp>
    </p:spTree>
    <p:extLst>
      <p:ext uri="{BB962C8B-B14F-4D97-AF65-F5344CB8AC3E}">
        <p14:creationId xmlns:p14="http://schemas.microsoft.com/office/powerpoint/2010/main" val="1983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2E40E-ED41-FBD1-B3ED-2948156F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3225824015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42576-269E-EC2C-8D11-D1D60BAC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 vs. doubly-linked</a:t>
            </a:r>
          </a:p>
        </p:txBody>
      </p:sp>
    </p:spTree>
    <p:extLst>
      <p:ext uri="{BB962C8B-B14F-4D97-AF65-F5344CB8AC3E}">
        <p14:creationId xmlns:p14="http://schemas.microsoft.com/office/powerpoint/2010/main" val="1923689253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BB2A1-6FC0-8910-69B4-22764A81D64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66319-5FEC-CAFC-C6C5-38EA78988FDE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49AD36-1BCC-E6AB-4BFE-42AF4718931B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216E4B-E991-2D47-5103-5D9A4DA3B28D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7E306A-9C82-7DD6-110E-C5BFCCFC2432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C711B1-B9E1-062D-DA2A-A8EBC33C69B9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262DE-5083-674D-AA50-37D83E42F6BC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196E3D-25A4-FB57-188A-F138444B150E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9DE03-6600-D553-2DC1-12D12F1C6C20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894E4D-DB7A-4FD6-EF2E-87F56D5530A3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55428C5-E505-45EA-89EC-3D102870690C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4ED416-CFFD-0F82-C0D5-3EEF6A8FC31A}"/>
              </a:ext>
            </a:extLst>
          </p:cNvPr>
          <p:cNvSpPr txBox="1"/>
          <p:nvPr/>
        </p:nvSpPr>
        <p:spPr>
          <a:xfrm>
            <a:off x="3470404" y="2138709"/>
            <a:ext cx="2217557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68BB1-2682-29A1-0758-B5CD96A7065B}"/>
              </a:ext>
            </a:extLst>
          </p:cNvPr>
          <p:cNvSpPr txBox="1"/>
          <p:nvPr/>
        </p:nvSpPr>
        <p:spPr>
          <a:xfrm>
            <a:off x="3456038" y="336401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888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8524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doubly-linked list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1E86CF-F286-040B-903D-56E62BD91570}"/>
              </a:ext>
            </a:extLst>
          </p:cNvPr>
          <p:cNvCxnSpPr>
            <a:cxnSpLocks/>
          </p:cNvCxnSpPr>
          <p:nvPr/>
        </p:nvCxnSpPr>
        <p:spPr>
          <a:xfrm flipV="1">
            <a:off x="1450909" y="145401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18022-5DB3-6E95-B156-36FAC281A0A2}"/>
              </a:ext>
            </a:extLst>
          </p:cNvPr>
          <p:cNvSpPr txBox="1"/>
          <p:nvPr/>
        </p:nvSpPr>
        <p:spPr>
          <a:xfrm>
            <a:off x="744328" y="1563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D652AE-3E5C-507E-C2D7-4BBC6B5BFCBF}"/>
              </a:ext>
            </a:extLst>
          </p:cNvPr>
          <p:cNvCxnSpPr>
            <a:cxnSpLocks/>
          </p:cNvCxnSpPr>
          <p:nvPr/>
        </p:nvCxnSpPr>
        <p:spPr>
          <a:xfrm flipH="1">
            <a:off x="7106522" y="1204273"/>
            <a:ext cx="876804" cy="274038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61FF5-EB69-14AA-9CC3-02A913C728F0}"/>
              </a:ext>
            </a:extLst>
          </p:cNvPr>
          <p:cNvSpPr txBox="1"/>
          <p:nvPr/>
        </p:nvSpPr>
        <p:spPr>
          <a:xfrm>
            <a:off x="7980219" y="98304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1B17E2-A1B5-6C71-5893-390CE1500395}"/>
              </a:ext>
            </a:extLst>
          </p:cNvPr>
          <p:cNvSpPr/>
          <p:nvPr/>
        </p:nvSpPr>
        <p:spPr>
          <a:xfrm>
            <a:off x="2786577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50436-63E7-9BCB-F4D8-36C34071274F}"/>
              </a:ext>
            </a:extLst>
          </p:cNvPr>
          <p:cNvGraphicFramePr>
            <a:graphicFrameLocks noGrp="1"/>
          </p:cNvGraphicFramePr>
          <p:nvPr/>
        </p:nvGraphicFramePr>
        <p:xfrm>
          <a:off x="2321769" y="12761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BD7CB0C2-87B1-D49E-BFB6-552FE42247E6}"/>
              </a:ext>
            </a:extLst>
          </p:cNvPr>
          <p:cNvSpPr/>
          <p:nvPr/>
        </p:nvSpPr>
        <p:spPr>
          <a:xfrm rot="10800000">
            <a:off x="2908833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F9553A-9969-A68F-A77B-C7AA672ABB0E}"/>
              </a:ext>
            </a:extLst>
          </p:cNvPr>
          <p:cNvSpPr/>
          <p:nvPr/>
        </p:nvSpPr>
        <p:spPr>
          <a:xfrm>
            <a:off x="3835471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E8D0F22-139F-0317-37D8-E3A6029A645A}"/>
              </a:ext>
            </a:extLst>
          </p:cNvPr>
          <p:cNvSpPr/>
          <p:nvPr/>
        </p:nvSpPr>
        <p:spPr>
          <a:xfrm rot="10800000">
            <a:off x="3957727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069AF0F-37DA-5108-9E84-8F771D76F662}"/>
              </a:ext>
            </a:extLst>
          </p:cNvPr>
          <p:cNvSpPr/>
          <p:nvPr/>
        </p:nvSpPr>
        <p:spPr>
          <a:xfrm>
            <a:off x="4892466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F5433A-25A7-2905-3925-7CF12A1E1AA8}"/>
              </a:ext>
            </a:extLst>
          </p:cNvPr>
          <p:cNvSpPr/>
          <p:nvPr/>
        </p:nvSpPr>
        <p:spPr>
          <a:xfrm rot="10800000">
            <a:off x="5014722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78A5FA-54CC-6A14-5ADA-CA83F4B35141}"/>
              </a:ext>
            </a:extLst>
          </p:cNvPr>
          <p:cNvSpPr/>
          <p:nvPr/>
        </p:nvSpPr>
        <p:spPr>
          <a:xfrm>
            <a:off x="5931200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98627EE-31DA-4605-E853-665ECEB11ABC}"/>
              </a:ext>
            </a:extLst>
          </p:cNvPr>
          <p:cNvSpPr/>
          <p:nvPr/>
        </p:nvSpPr>
        <p:spPr>
          <a:xfrm rot="10800000">
            <a:off x="6053456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806B7A-08ED-E31D-3DD3-C2AF8729027B}"/>
              </a:ext>
            </a:extLst>
          </p:cNvPr>
          <p:cNvGraphicFramePr>
            <a:graphicFrameLocks noGrp="1"/>
          </p:cNvGraphicFramePr>
          <p:nvPr/>
        </p:nvGraphicFramePr>
        <p:xfrm>
          <a:off x="4427658" y="126983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9802450-24E0-40EB-BB8C-EC1C8812AFFC}"/>
              </a:ext>
            </a:extLst>
          </p:cNvPr>
          <p:cNvGraphicFramePr>
            <a:graphicFrameLocks noGrp="1"/>
          </p:cNvGraphicFramePr>
          <p:nvPr/>
        </p:nvGraphicFramePr>
        <p:xfrm>
          <a:off x="5480601" y="125509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FE2E2-7667-30B9-87E4-14D97D7078DB}"/>
              </a:ext>
            </a:extLst>
          </p:cNvPr>
          <p:cNvGraphicFramePr>
            <a:graphicFrameLocks noGrp="1"/>
          </p:cNvGraphicFramePr>
          <p:nvPr/>
        </p:nvGraphicFramePr>
        <p:xfrm>
          <a:off x="6515433" y="12920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D89BF0-208C-91FE-AD5B-B9C261E85F83}"/>
              </a:ext>
            </a:extLst>
          </p:cNvPr>
          <p:cNvGraphicFramePr>
            <a:graphicFrameLocks noGrp="1"/>
          </p:cNvGraphicFramePr>
          <p:nvPr/>
        </p:nvGraphicFramePr>
        <p:xfrm>
          <a:off x="3374712" y="126136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DD44DE0-2E81-DAB5-1F0A-F783341B8597}"/>
              </a:ext>
            </a:extLst>
          </p:cNvPr>
          <p:cNvSpPr txBox="1"/>
          <p:nvPr/>
        </p:nvSpPr>
        <p:spPr>
          <a:xfrm>
            <a:off x="3470404" y="2077749"/>
            <a:ext cx="2381756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47DD2-4129-C4D9-492E-46977A19196E}"/>
              </a:ext>
            </a:extLst>
          </p:cNvPr>
          <p:cNvSpPr txBox="1"/>
          <p:nvPr/>
        </p:nvSpPr>
        <p:spPr>
          <a:xfrm>
            <a:off x="3456038" y="3496090"/>
            <a:ext cx="2396122" cy="152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prev;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738749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302DB-0517-7935-B5E4-ACCDBA56CB0B}"/>
              </a:ext>
            </a:extLst>
          </p:cNvPr>
          <p:cNvGraphicFramePr>
            <a:graphicFrameLocks noGrp="1"/>
          </p:cNvGraphicFramePr>
          <p:nvPr/>
        </p:nvGraphicFramePr>
        <p:xfrm>
          <a:off x="1168268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6C37B9-D3C4-ABC0-BB79-67CCD82F15F7}"/>
              </a:ext>
            </a:extLst>
          </p:cNvPr>
          <p:cNvGraphicFramePr>
            <a:graphicFrameLocks noGrp="1"/>
          </p:cNvGraphicFramePr>
          <p:nvPr/>
        </p:nvGraphicFramePr>
        <p:xfrm>
          <a:off x="386603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814FE3AD-C7CA-91AF-A8BA-DACAF25B2AAB}"/>
              </a:ext>
            </a:extLst>
          </p:cNvPr>
          <p:cNvSpPr/>
          <p:nvPr/>
        </p:nvSpPr>
        <p:spPr>
          <a:xfrm>
            <a:off x="21030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1BE2176-3626-20B0-1DF3-25B8125BF40D}"/>
              </a:ext>
            </a:extLst>
          </p:cNvPr>
          <p:cNvSpPr/>
          <p:nvPr/>
        </p:nvSpPr>
        <p:spPr>
          <a:xfrm rot="10800000">
            <a:off x="1168266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48FEAB-9784-A9AA-CB1B-1B342CD538B6}"/>
              </a:ext>
            </a:extLst>
          </p:cNvPr>
          <p:cNvGraphicFramePr>
            <a:graphicFrameLocks noGrp="1"/>
          </p:cNvGraphicFramePr>
          <p:nvPr/>
        </p:nvGraphicFramePr>
        <p:xfrm>
          <a:off x="656859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51D5E306-AAA5-D72C-7602-D981023F68B1}"/>
              </a:ext>
            </a:extLst>
          </p:cNvPr>
          <p:cNvSpPr/>
          <p:nvPr/>
        </p:nvSpPr>
        <p:spPr>
          <a:xfrm rot="10800000">
            <a:off x="-1519271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E93F4C-AB60-7F97-C184-2AF1E90C9C59}"/>
              </a:ext>
            </a:extLst>
          </p:cNvPr>
          <p:cNvSpPr/>
          <p:nvPr/>
        </p:nvSpPr>
        <p:spPr>
          <a:xfrm>
            <a:off x="47954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3A84BAC-6B9E-4D1D-079F-19BCDA701812}"/>
              </a:ext>
            </a:extLst>
          </p:cNvPr>
          <p:cNvSpPr/>
          <p:nvPr/>
        </p:nvSpPr>
        <p:spPr>
          <a:xfrm rot="10800000">
            <a:off x="3866033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4E23918-7C25-E9D2-6C2B-D50E07E7B971}"/>
              </a:ext>
            </a:extLst>
          </p:cNvPr>
          <p:cNvSpPr/>
          <p:nvPr/>
        </p:nvSpPr>
        <p:spPr>
          <a:xfrm>
            <a:off x="751833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E2E7FB-1C2C-79AD-9F41-B859D918E4F3}"/>
              </a:ext>
            </a:extLst>
          </p:cNvPr>
          <p:cNvSpPr/>
          <p:nvPr/>
        </p:nvSpPr>
        <p:spPr>
          <a:xfrm>
            <a:off x="-604872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790ECB6-B11C-FE86-A126-7852701B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38" y="1947596"/>
            <a:ext cx="8229600" cy="667168"/>
          </a:xfrm>
        </p:spPr>
        <p:txBody>
          <a:bodyPr>
            <a:noAutofit/>
          </a:bodyPr>
          <a:lstStyle/>
          <a:p>
            <a:r>
              <a:rPr lang="en-US" sz="4800"/>
              <a:t> 🤷</a:t>
            </a:r>
          </a:p>
        </p:txBody>
      </p:sp>
    </p:spTree>
    <p:extLst>
      <p:ext uri="{BB962C8B-B14F-4D97-AF65-F5344CB8AC3E}">
        <p14:creationId xmlns:p14="http://schemas.microsoft.com/office/powerpoint/2010/main" val="11915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D71436-9206-654B-DE7C-F9F08E9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360" y="2326640"/>
            <a:ext cx="1074928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C2F86-257F-623B-51DF-1703773742E4}"/>
              </a:ext>
            </a:extLst>
          </p:cNvPr>
          <p:cNvSpPr txBox="1"/>
          <p:nvPr/>
        </p:nvSpPr>
        <p:spPr>
          <a:xfrm>
            <a:off x="11684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EB127-5F4B-4FE9-BCA9-647A9C12E683}"/>
              </a:ext>
            </a:extLst>
          </p:cNvPr>
          <p:cNvSpPr txBox="1"/>
          <p:nvPr/>
        </p:nvSpPr>
        <p:spPr>
          <a:xfrm>
            <a:off x="40640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4.0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2617E-ACFD-E8C6-3260-6D8637A008B5}"/>
              </a:ext>
            </a:extLst>
          </p:cNvPr>
          <p:cNvSpPr txBox="1"/>
          <p:nvPr/>
        </p:nvSpPr>
        <p:spPr>
          <a:xfrm>
            <a:off x="702056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92175081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2B3A-C411-9E72-7772-255E1C16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92D67-6463-9A59-38BA-B7512DA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1064252207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CB5EF-E302-48D3-DB8E-A703ECD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doubly-linked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E2862-E596-5DD7-3385-8C4AEDD8D5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57625" y="951874"/>
            <a:ext cx="421573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6FBA76-0B28-C392-6C58-921E5CFAF9FD}"/>
              </a:ext>
            </a:extLst>
          </p:cNvPr>
          <p:cNvSpPr txBox="1"/>
          <p:nvPr/>
        </p:nvSpPr>
        <p:spPr>
          <a:xfrm>
            <a:off x="2704334" y="1224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70788B-843C-683D-3D8E-02E072CC4413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E0DD3E-3964-3A30-C298-3D99B65C650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63951" y="648046"/>
            <a:ext cx="318033" cy="32812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ADB950-46FA-EED6-206D-1B4F25EAFF4C}"/>
              </a:ext>
            </a:extLst>
          </p:cNvPr>
          <p:cNvSpPr txBox="1"/>
          <p:nvPr/>
        </p:nvSpPr>
        <p:spPr>
          <a:xfrm>
            <a:off x="8228693" y="27871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A32701-B191-32EB-C386-1866E31BC11D}"/>
              </a:ext>
            </a:extLst>
          </p:cNvPr>
          <p:cNvSpPr/>
          <p:nvPr/>
        </p:nvSpPr>
        <p:spPr>
          <a:xfrm>
            <a:off x="3944006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CA27C-9ECC-B57A-579D-47A47B7AD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12265"/>
              </p:ext>
            </p:extLst>
          </p:nvPr>
        </p:nvGraphicFramePr>
        <p:xfrm>
          <a:off x="3479198" y="7739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Freeform 17">
            <a:extLst>
              <a:ext uri="{FF2B5EF4-FFF2-40B4-BE49-F238E27FC236}">
                <a16:creationId xmlns:a16="http://schemas.microsoft.com/office/drawing/2014/main" id="{45774044-9F21-0B7F-8B09-86A946ECCA6D}"/>
              </a:ext>
            </a:extLst>
          </p:cNvPr>
          <p:cNvSpPr/>
          <p:nvPr/>
        </p:nvSpPr>
        <p:spPr>
          <a:xfrm rot="10800000">
            <a:off x="4066262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CBC71E3-D8FA-1460-4E90-D98A026B5A79}"/>
              </a:ext>
            </a:extLst>
          </p:cNvPr>
          <p:cNvSpPr/>
          <p:nvPr/>
        </p:nvSpPr>
        <p:spPr>
          <a:xfrm>
            <a:off x="4992900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C0E6113-34FE-3FE2-9190-A0111419E62E}"/>
              </a:ext>
            </a:extLst>
          </p:cNvPr>
          <p:cNvSpPr/>
          <p:nvPr/>
        </p:nvSpPr>
        <p:spPr>
          <a:xfrm rot="10800000">
            <a:off x="5115156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833B065-1126-7854-A50A-F974A4A61411}"/>
              </a:ext>
            </a:extLst>
          </p:cNvPr>
          <p:cNvSpPr/>
          <p:nvPr/>
        </p:nvSpPr>
        <p:spPr>
          <a:xfrm>
            <a:off x="6049895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D7D85C-5364-FA71-EEFF-4CDB88B8BB3C}"/>
              </a:ext>
            </a:extLst>
          </p:cNvPr>
          <p:cNvSpPr/>
          <p:nvPr/>
        </p:nvSpPr>
        <p:spPr>
          <a:xfrm rot="10800000">
            <a:off x="6172151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DB5F26-ED01-DB70-B1CC-4E92675C091F}"/>
              </a:ext>
            </a:extLst>
          </p:cNvPr>
          <p:cNvSpPr/>
          <p:nvPr/>
        </p:nvSpPr>
        <p:spPr>
          <a:xfrm>
            <a:off x="7088629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2AC2A11-1B30-52DF-5539-7DF97BF2B733}"/>
              </a:ext>
            </a:extLst>
          </p:cNvPr>
          <p:cNvSpPr/>
          <p:nvPr/>
        </p:nvSpPr>
        <p:spPr>
          <a:xfrm rot="10800000">
            <a:off x="7210885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8F38C2-7EF2-7059-8E43-19E156A44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03943"/>
              </p:ext>
            </p:extLst>
          </p:nvPr>
        </p:nvGraphicFramePr>
        <p:xfrm>
          <a:off x="5585087" y="767689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003F6D5-8DD5-2D92-48D0-A943B2AB1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93896"/>
              </p:ext>
            </p:extLst>
          </p:nvPr>
        </p:nvGraphicFramePr>
        <p:xfrm>
          <a:off x="6638030" y="752947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11F407-F6F0-80B6-0151-B6EFCD57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93289"/>
              </p:ext>
            </p:extLst>
          </p:nvPr>
        </p:nvGraphicFramePr>
        <p:xfrm>
          <a:off x="7672862" y="7898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78ED843-CCB0-84E2-F5D8-7E0B53435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223389"/>
              </p:ext>
            </p:extLst>
          </p:nvPr>
        </p:nvGraphicFramePr>
        <p:xfrm>
          <a:off x="4532141" y="759221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8CCE847-BFD9-58A7-C1F9-3F8D07A5DDCE}"/>
              </a:ext>
            </a:extLst>
          </p:cNvPr>
          <p:cNvSpPr txBox="1">
            <a:spLocks/>
          </p:cNvSpPr>
          <p:nvPr/>
        </p:nvSpPr>
        <p:spPr>
          <a:xfrm>
            <a:off x="245718" y="2007514"/>
            <a:ext cx="3999711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list.add(index,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list.removeByIndex(index)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list.size()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219B72E-8B93-4885-3644-1E4A1914E73E}"/>
              </a:ext>
            </a:extLst>
          </p:cNvPr>
          <p:cNvSpPr txBox="1">
            <a:spLocks/>
          </p:cNvSpPr>
          <p:nvPr/>
        </p:nvSpPr>
        <p:spPr>
          <a:xfrm>
            <a:off x="4065308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lvl="1">
              <a:buClr>
                <a:srgbClr val="FFFFFF">
                  <a:lumMod val="65000"/>
                </a:srgbClr>
              </a:buClr>
              <a:defRPr/>
            </a:pPr>
            <a:r>
              <a:rPr lang="en-US" b="1">
                <a:solidFill>
                  <a:srgbClr val="007B00"/>
                </a:solidFill>
                <a:latin typeface="Consolas"/>
              </a:rPr>
              <a:t>// O(1) 😀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56024-2588-66B6-A620-305252E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/>
              <a:t>a doubly-linked list is a great way to implement</a:t>
            </a:r>
            <a:br>
              <a:rPr lang="en-US" sz="2800"/>
            </a:br>
            <a:r>
              <a:rPr lang="en-US" sz="2800"/>
              <a:t>a </a:t>
            </a:r>
            <a:r>
              <a:rPr lang="en-US" sz="2800" b="1"/>
              <a:t>deque</a:t>
            </a:r>
            <a:r>
              <a:rPr lang="en-US" sz="2800"/>
              <a:t> (</a:t>
            </a:r>
            <a:r>
              <a:rPr lang="en-US" sz="2800" b="1"/>
              <a:t>double-ended queue</a:t>
            </a:r>
            <a:r>
              <a:rPr lang="en-US" sz="2800"/>
              <a:t>)</a:t>
            </a:r>
            <a:endParaRPr lang="en-US" sz="2800">
              <a:solidFill>
                <a:srgbClr val="FF6DC6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0BA67-FD10-57B6-F570-7157CCF99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latin typeface="+mj-lt"/>
              </a:rPr>
              <a:t>O(1) addFront()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addBack()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removeBack()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</a:t>
            </a:r>
            <a:r>
              <a:rPr lang="en-US" sz="1800" b="1">
                <a:solidFill>
                  <a:srgbClr val="FF6DC6"/>
                </a:solidFill>
              </a:rPr>
              <a:t>array list</a:t>
            </a:r>
            <a:r>
              <a:rPr lang="en-US" sz="1800">
                <a:solidFill>
                  <a:srgbClr val="FF6DC6"/>
                </a:solidFill>
              </a:rPr>
              <a:t>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no.</a:t>
            </a:r>
          </a:p>
          <a:p>
            <a:pPr lvl="2"/>
            <a:r>
              <a:rPr lang="en-US">
                <a:solidFill>
                  <a:srgbClr val="FF6DC6"/>
                </a:solidFill>
              </a:rPr>
              <a:t>addFront() is O(n)</a:t>
            </a:r>
          </a:p>
          <a:p>
            <a:pPr lvl="2"/>
            <a:endParaRPr lang="en-US">
              <a:solidFill>
                <a:srgbClr val="FF6DC6"/>
              </a:solidFill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array?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sort of!—the </a:t>
            </a:r>
            <a:r>
              <a:rPr lang="en-US" b="1">
                <a:solidFill>
                  <a:srgbClr val="FF6DC6"/>
                </a:solidFill>
              </a:rPr>
              <a:t>array deque </a:t>
            </a:r>
            <a:r>
              <a:rPr lang="en-US">
                <a:solidFill>
                  <a:srgbClr val="FF6DC6"/>
                </a:solidFill>
              </a:rPr>
              <a:t>(amortized O(1) add)</a:t>
            </a:r>
          </a:p>
          <a:p>
            <a:pPr marL="0" indent="0">
              <a:buNone/>
            </a:pPr>
            <a:endParaRPr lang="en-US">
              <a:solidFill>
                <a:srgbClr val="FF6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839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5CA8-E7BD-3D7B-EAC5-2D39EAA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Week08c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561C-7CB0-B109-9F4F-0F92AA1B00E2}"/>
              </a:ext>
            </a:extLst>
          </p:cNvPr>
          <p:cNvSpPr txBox="1"/>
          <p:nvPr/>
        </p:nvSpPr>
        <p:spPr>
          <a:xfrm>
            <a:off x="3982720" y="3475186"/>
            <a:ext cx="506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underwater robotic spheres!</a:t>
            </a:r>
          </a:p>
          <a:p>
            <a:pPr algn="ctr"/>
            <a:endParaRPr lang="en-US" sz="2400">
              <a:solidFill>
                <a:schemeClr val="bg1"/>
              </a:solidFill>
            </a:endParaRPr>
          </a:p>
          <a:p>
            <a:pPr algn="r"/>
            <a:r>
              <a:rPr lang="en-US" sz="2400">
                <a:solidFill>
                  <a:schemeClr val="bg1"/>
                </a:solidFill>
              </a:rPr>
              <a:t>colloquium today in Wege (TCL123)</a:t>
            </a:r>
          </a:p>
          <a:p>
            <a:pPr algn="r"/>
            <a:r>
              <a:rPr lang="en-US" sz="2400">
                <a:solidFill>
                  <a:schemeClr val="bg1"/>
                </a:solidFill>
              </a:rPr>
              <a:t>@ 2:30pm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65D0-FA4B-97D9-AB2A-8F0608EBCEAD}"/>
              </a:ext>
            </a:extLst>
          </p:cNvPr>
          <p:cNvSpPr txBox="1"/>
          <p:nvPr/>
        </p:nvSpPr>
        <p:spPr>
          <a:xfrm>
            <a:off x="145773" y="98654"/>
            <a:ext cx="496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warmup:</a:t>
            </a:r>
            <a:r>
              <a:rPr lang="en-US" sz="2400">
                <a:solidFill>
                  <a:schemeClr val="bg1"/>
                </a:solidFill>
              </a:rPr>
              <a:t> have you pre-registered? what classes are you taking?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835A-DA03-54AF-49D5-C314CFF2BCB4}"/>
              </a:ext>
            </a:extLst>
          </p:cNvPr>
          <p:cNvSpPr txBox="1"/>
          <p:nvPr/>
        </p:nvSpPr>
        <p:spPr>
          <a:xfrm>
            <a:off x="5882641" y="886773"/>
            <a:ext cx="31257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00" b="1">
                <a:solidFill>
                  <a:schemeClr val="bg1"/>
                </a:solidFill>
              </a:rPr>
              <a:t>🦜</a:t>
            </a:r>
            <a:endParaRPr lang="en-US" sz="19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9342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B107-E605-EA89-629D-62CA4A158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9D0D4-FC4C-A6DB-770B-691F1F95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pre-reg</a:t>
            </a:r>
          </a:p>
        </p:txBody>
      </p:sp>
    </p:spTree>
    <p:extLst>
      <p:ext uri="{BB962C8B-B14F-4D97-AF65-F5344CB8AC3E}">
        <p14:creationId xmlns:p14="http://schemas.microsoft.com/office/powerpoint/2010/main" val="160417935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80D4D-74EB-BA9F-29B4-06E2500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62503651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lp with understanding linked lists from Week 5 lecture : r/cs50">
            <a:extLst>
              <a:ext uri="{FF2B5EF4-FFF2-40B4-BE49-F238E27FC236}">
                <a16:creationId xmlns:a16="http://schemas.microsoft.com/office/drawing/2014/main" id="{296347CC-0AA3-615B-9C20-C6D215BC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5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15494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A443D5-B58C-9127-7436-B11129229CB0}"/>
              </a:ext>
            </a:extLst>
          </p:cNvPr>
          <p:cNvSpPr/>
          <p:nvPr/>
        </p:nvSpPr>
        <p:spPr>
          <a:xfrm>
            <a:off x="4917040" y="-1"/>
            <a:ext cx="4226959" cy="2571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2571750"/>
            <a:ext cx="9144000" cy="257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A2E66-8356-D830-042D-1C25847DC306}"/>
              </a:ext>
            </a:extLst>
          </p:cNvPr>
          <p:cNvCxnSpPr>
            <a:cxnSpLocks/>
          </p:cNvCxnSpPr>
          <p:nvPr/>
        </p:nvCxnSpPr>
        <p:spPr>
          <a:xfrm flipH="1">
            <a:off x="-1" y="260455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94A78F-0FF6-4E48-C9AE-3E7E2A2AC5FE}"/>
              </a:ext>
            </a:extLst>
          </p:cNvPr>
          <p:cNvSpPr txBox="1"/>
          <p:nvPr/>
        </p:nvSpPr>
        <p:spPr>
          <a:xfrm>
            <a:off x="-1" y="870374"/>
            <a:ext cx="4917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"the stack"</a:t>
            </a:r>
          </a:p>
          <a:p>
            <a:pPr algn="ctr"/>
            <a:r>
              <a:rPr lang="en-US" sz="1600" b="1"/>
              <a:t>local variable primitives</a:t>
            </a:r>
            <a:r>
              <a:rPr lang="en-US" sz="1600"/>
              <a:t> &amp; </a:t>
            </a:r>
            <a:r>
              <a:rPr lang="en-US" sz="1600" b="1"/>
              <a:t>references</a:t>
            </a:r>
            <a:r>
              <a:rPr lang="en-US" sz="1600"/>
              <a:t> to Objects</a:t>
            </a:r>
          </a:p>
          <a:p>
            <a:pPr algn="ctr"/>
            <a:r>
              <a:rPr lang="en-US" sz="1600" b="1" i="1"/>
              <a:t>undefined</a:t>
            </a:r>
            <a:r>
              <a:rPr lang="en-US" sz="1600" i="1"/>
              <a:t> by default (will NOT compile if used)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DF63-F47C-11DF-D47C-EF2F37B64EA6}"/>
              </a:ext>
            </a:extLst>
          </p:cNvPr>
          <p:cNvSpPr txBox="1"/>
          <p:nvPr/>
        </p:nvSpPr>
        <p:spPr>
          <a:xfrm>
            <a:off x="446311" y="3032002"/>
            <a:ext cx="8251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"the heap"</a:t>
            </a:r>
          </a:p>
          <a:p>
            <a:pPr algn="ctr"/>
            <a:r>
              <a:rPr lang="en-US" sz="2400"/>
              <a:t>the actual </a:t>
            </a:r>
            <a:r>
              <a:rPr lang="en-US" sz="2400" b="1"/>
              <a:t>Objects </a:t>
            </a:r>
            <a:r>
              <a:rPr lang="en-US" sz="2400"/>
              <a:t>(arrays and String's count as Objects)</a:t>
            </a:r>
            <a:endParaRPr lang="en-US" sz="2400" b="1"/>
          </a:p>
          <a:p>
            <a:pPr algn="ctr"/>
            <a:r>
              <a:rPr lang="en-US" sz="2400" i="1"/>
              <a:t>cleared to 0 or null by default</a:t>
            </a:r>
            <a:endParaRPr lang="en-US" sz="5400" i="1"/>
          </a:p>
        </p:txBody>
      </p:sp>
    </p:spTree>
    <p:extLst>
      <p:ext uri="{BB962C8B-B14F-4D97-AF65-F5344CB8AC3E}">
        <p14:creationId xmlns:p14="http://schemas.microsoft.com/office/powerpoint/2010/main" val="566249719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0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 =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LinkedList(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 -&gt; 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);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81028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21189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074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8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7997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26690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54124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90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440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00343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8DAA-02B6-DAD6-8461-A772D2225D06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48588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4EBD2-8855-049C-EA6C-80E7FEB5B4BB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B35D7-EBB2-AB3B-9EF9-A01A732AC5ED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8606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  <a:endParaRPr lang="en-US" sz="1800">
              <a:solidFill>
                <a:srgbClr val="F90A8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CCA13-2319-2781-66B7-0D19AB214098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348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75E79-ACFB-1786-D0CC-2AFE8A932BC7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17197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F2B49-4BCA-364B-C3E5-DBBDC1E435B2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D53263-B9AE-6506-4D7F-A24788F8DCD1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3415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7626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94102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in C</a:t>
            </a:r>
          </a:p>
        </p:txBody>
      </p:sp>
    </p:spTree>
    <p:extLst>
      <p:ext uri="{BB962C8B-B14F-4D97-AF65-F5344CB8AC3E}">
        <p14:creationId xmlns:p14="http://schemas.microsoft.com/office/powerpoint/2010/main" val="856919214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DA5E-A790-07C3-AB38-8BEDBD9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C, we often get to choose whether to allocate memory on the stack or the heap </a:t>
            </a:r>
          </a:p>
        </p:txBody>
      </p:sp>
    </p:spTree>
    <p:extLst>
      <p:ext uri="{BB962C8B-B14F-4D97-AF65-F5344CB8AC3E}">
        <p14:creationId xmlns:p14="http://schemas.microsoft.com/office/powerpoint/2010/main" val="2776053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3598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D3D5-699F-F28C-6C1B-12DBBAA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122A-ADF6-0E44-6F15-A3CE768690C3}"/>
              </a:ext>
            </a:extLst>
          </p:cNvPr>
          <p:cNvSpPr txBox="1"/>
          <p:nvPr/>
        </p:nvSpPr>
        <p:spPr>
          <a:xfrm>
            <a:off x="457200" y="1020489"/>
            <a:ext cx="8229600" cy="92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Java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int[]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heapAllocatedArray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DAFD4-D73A-2E58-83C3-FEFF4601D331}"/>
              </a:ext>
            </a:extLst>
          </p:cNvPr>
          <p:cNvSpPr txBox="1"/>
          <p:nvPr/>
        </p:nvSpPr>
        <p:spPr>
          <a:xfrm>
            <a:off x="457200" y="2205002"/>
            <a:ext cx="8229600" cy="240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C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 *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 = malloc(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10000000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*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sizeof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));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free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(heapAllocatedArray);</a:t>
            </a:r>
          </a:p>
        </p:txBody>
      </p:sp>
    </p:spTree>
    <p:extLst>
      <p:ext uri="{BB962C8B-B14F-4D97-AF65-F5344CB8AC3E}">
        <p14:creationId xmlns:p14="http://schemas.microsoft.com/office/powerpoint/2010/main" val="32381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EAD-681E-6F23-53C7-40F66F91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B5BF1-B0A2-FCDF-6C87-9FC19EC9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668799636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400: Skip List">
            <a:extLst>
              <a:ext uri="{FF2B5EF4-FFF2-40B4-BE49-F238E27FC236}">
                <a16:creationId xmlns:a16="http://schemas.microsoft.com/office/drawing/2014/main" id="{E530C9F6-F276-897F-A271-F742373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7500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A06-9B88-F33A-9BC6-57B329DB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A667-03EC-6F1A-B6B4-0F0A57B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635639264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C49B-E951-C5B7-AFA9-8F7CC795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560"/>
            <a:ext cx="7772400" cy="45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723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ed ; 4) Create some recursive functions ; Example create | Chegg.com">
            <a:extLst>
              <a:ext uri="{FF2B5EF4-FFF2-40B4-BE49-F238E27FC236}">
                <a16:creationId xmlns:a16="http://schemas.microsoft.com/office/drawing/2014/main" id="{388ECAB1-AB42-9107-B46A-AEB174AE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6229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78515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6BFDB-08DD-4A39-7E1C-310E249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fun?</a:t>
            </a:r>
          </a:p>
        </p:txBody>
      </p:sp>
    </p:spTree>
    <p:extLst>
      <p:ext uri="{BB962C8B-B14F-4D97-AF65-F5344CB8AC3E}">
        <p14:creationId xmlns:p14="http://schemas.microsoft.com/office/powerpoint/2010/main" val="2756009027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33CD-CC7C-5124-B200-3B9A39E4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1A4-B563-5AC3-DDE9-5412B47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/>
              <a:t>fun friday menu</a:t>
            </a:r>
            <a:br>
              <a:rPr lang="en-US" sz="6000"/>
            </a:br>
            <a:r>
              <a:rPr lang="en-US" sz="2400"/>
              <a:t>- jim rants about comments and syntax highlighting</a:t>
            </a:r>
            <a:br>
              <a:rPr lang="en-US" sz="2400"/>
            </a:br>
            <a:r>
              <a:rPr lang="en-US" sz="2400"/>
              <a:t>- jim continues codeing </a:t>
            </a:r>
            <a:r>
              <a:rPr lang="en-US" sz="1200"/>
              <a:t>(some of)</a:t>
            </a:r>
            <a:r>
              <a:rPr lang="en-US" sz="2400"/>
              <a:t> microsoft paint from scratch</a:t>
            </a:r>
            <a:br>
              <a:rPr lang="en-US" sz="2400"/>
            </a:br>
            <a:r>
              <a:rPr lang="en-US" sz="2400"/>
              <a:t>- jim updates you on his CAD software</a:t>
            </a:r>
            <a:br>
              <a:rPr lang="en-US" sz="2400"/>
            </a:br>
            <a:r>
              <a:rPr lang="en-US" sz="2400"/>
              <a:t>- jim show and tells about his favorite element</a:t>
            </a:r>
            <a:br>
              <a:rPr lang="en-US" sz="2400"/>
            </a:br>
            <a:r>
              <a:rPr lang="en-US" sz="2400"/>
              <a:t>- jim reads aloud from </a:t>
            </a:r>
            <a:r>
              <a:rPr lang="en-US" sz="2400" b="1"/>
              <a:t>grugbrain.dev</a:t>
            </a:r>
            <a:br>
              <a:rPr lang="en-US" sz="24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vim creep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hexing the technical interview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truth about lisp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worst API ever made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88405687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D4855-EC6C-2615-F3C1-CD2E7BB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23615517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C18-F7EF-0411-FBD0-4648EA8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90A9-8C59-0E57-9A61-B706853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areas of struggle</a:t>
            </a:r>
          </a:p>
        </p:txBody>
      </p:sp>
    </p:spTree>
    <p:extLst>
      <p:ext uri="{BB962C8B-B14F-4D97-AF65-F5344CB8AC3E}">
        <p14:creationId xmlns:p14="http://schemas.microsoft.com/office/powerpoint/2010/main" val="4039401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53089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8924-9559-DC17-1BFA-41DACC4E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D982-F64F-39B0-0D13-A198871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4734-631A-0D37-F036-D0526D7A02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list.add(int 3); // void add(int element);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6719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6846C-C847-5706-63D7-808ED5E9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7469C-E1FD-48A3-BC3E-DC3A9C6B9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 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 </a:t>
            </a: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 </a:t>
            </a: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0E6F3-5C48-6DAF-8A0E-A11C84703993}"/>
              </a:ext>
            </a:extLst>
          </p:cNvPr>
          <p:cNvCxnSpPr>
            <a:cxnSpLocks/>
          </p:cNvCxnSpPr>
          <p:nvPr/>
        </p:nvCxnSpPr>
        <p:spPr>
          <a:xfrm>
            <a:off x="431457" y="1171160"/>
            <a:ext cx="0" cy="2329043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B6F2-3DB0-7857-D451-F1F923F9FFE0}"/>
              </a:ext>
            </a:extLst>
          </p:cNvPr>
          <p:cNvCxnSpPr>
            <a:cxnSpLocks/>
          </p:cNvCxnSpPr>
          <p:nvPr/>
        </p:nvCxnSpPr>
        <p:spPr>
          <a:xfrm>
            <a:off x="760968" y="1490871"/>
            <a:ext cx="0" cy="400879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C35D3-10D0-F149-A899-8A1CEA0814E2}"/>
              </a:ext>
            </a:extLst>
          </p:cNvPr>
          <p:cNvCxnSpPr>
            <a:cxnSpLocks/>
          </p:cNvCxnSpPr>
          <p:nvPr/>
        </p:nvCxnSpPr>
        <p:spPr>
          <a:xfrm>
            <a:off x="764282" y="2120347"/>
            <a:ext cx="0" cy="1040296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E04BF-80FE-4A56-40F1-3AD3849923B4}"/>
              </a:ext>
            </a:extLst>
          </p:cNvPr>
          <p:cNvCxnSpPr>
            <a:cxnSpLocks/>
          </p:cNvCxnSpPr>
          <p:nvPr/>
        </p:nvCxnSpPr>
        <p:spPr>
          <a:xfrm>
            <a:off x="1104057" y="2465885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1B6-6C62-53BC-3203-A91BE2AD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EE931-C838-1FC7-3AA2-9A84598D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E2467-1F6B-6C68-2EAF-6725C1BD4A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7F3CD8-46BA-AC28-AB27-1DBD25A1B536}"/>
              </a:ext>
            </a:extLst>
          </p:cNvPr>
          <p:cNvCxnSpPr>
            <a:cxnSpLocks/>
          </p:cNvCxnSpPr>
          <p:nvPr/>
        </p:nvCxnSpPr>
        <p:spPr>
          <a:xfrm>
            <a:off x="423962" y="1470960"/>
            <a:ext cx="0" cy="3325892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7D007-8160-F509-DDC4-BD160E7F15C5}"/>
              </a:ext>
            </a:extLst>
          </p:cNvPr>
          <p:cNvCxnSpPr>
            <a:cxnSpLocks/>
          </p:cNvCxnSpPr>
          <p:nvPr/>
        </p:nvCxnSpPr>
        <p:spPr>
          <a:xfrm>
            <a:off x="768463" y="2157929"/>
            <a:ext cx="0" cy="307956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F5704-1453-0B42-2125-0820AA9CE017}"/>
              </a:ext>
            </a:extLst>
          </p:cNvPr>
          <p:cNvCxnSpPr>
            <a:cxnSpLocks/>
          </p:cNvCxnSpPr>
          <p:nvPr/>
        </p:nvCxnSpPr>
        <p:spPr>
          <a:xfrm>
            <a:off x="764282" y="3132180"/>
            <a:ext cx="0" cy="1312404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9AFC6C-3FEC-C74C-41CC-4FB52D858C56}"/>
              </a:ext>
            </a:extLst>
          </p:cNvPr>
          <p:cNvCxnSpPr>
            <a:cxnSpLocks/>
          </p:cNvCxnSpPr>
          <p:nvPr/>
        </p:nvCxnSpPr>
        <p:spPr>
          <a:xfrm>
            <a:off x="1111552" y="3770026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F946-949B-CACA-8B06-D5A1B858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E375C-F767-5591-3B79-75B6FC07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9FFC5-B6EF-7CF8-82D6-09DE731E50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 is quite spooky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hard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to read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it's hard to tell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where one scope starts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the next ends 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}}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 i have enough braces?</a:t>
            </a:r>
          </a:p>
        </p:txBody>
      </p:sp>
    </p:spTree>
    <p:extLst>
      <p:ext uri="{BB962C8B-B14F-4D97-AF65-F5344CB8AC3E}">
        <p14:creationId xmlns:p14="http://schemas.microsoft.com/office/powerpoint/2010/main" val="4209821585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DED4-A164-B0A3-CEF2-7E660E0F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FB5AE-1664-864C-7F2F-122270A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3B9F-30D8-7D9C-7D4F-3645E87E2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control flow</a:t>
            </a:r>
          </a:p>
          <a:p>
            <a:pPr lvl="1"/>
            <a:r>
              <a:rPr lang="en-US"/>
              <a:t>returning too early (inside for loop)</a:t>
            </a:r>
          </a:p>
          <a:p>
            <a:pPr lvl="1"/>
            <a:r>
              <a:rPr lang="en-US"/>
              <a:t>handling special case too late (after creating array)</a:t>
            </a:r>
          </a:p>
          <a:p>
            <a:pPr lvl="1"/>
            <a:r>
              <a:rPr lang="en-US">
                <a:latin typeface="+mj-lt"/>
              </a:rPr>
              <a:t>if...if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 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pPr lvl="1"/>
            <a:r>
              <a:rPr lang="en-US">
                <a:latin typeface="+mj-lt"/>
              </a:rPr>
              <a:t>list[i]</a:t>
            </a:r>
          </a:p>
          <a:p>
            <a:pPr lvl="1"/>
            <a:r>
              <a:rPr lang="en-US">
                <a:latin typeface="+mj-lt"/>
              </a:rPr>
              <a:t>null</a:t>
            </a:r>
          </a:p>
          <a:p>
            <a:pPr lvl="1"/>
            <a:r>
              <a:rPr lang="en-US">
                <a:latin typeface="+mj-lt"/>
              </a:rPr>
              <a:t>boolean 7Found;</a:t>
            </a:r>
          </a:p>
          <a:p>
            <a:pPr lvl="1"/>
            <a:r>
              <a:rPr lang="en-US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50440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5AB6-A2B4-EC73-DCE5-C0121825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CCFA3-9092-411D-871E-5643921D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84AA-5544-0640-36F4-FBDE954B1B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/>
              <a:t>pool</a:t>
            </a:r>
          </a:p>
          <a:p>
            <a:pPr lvl="1"/>
            <a:r>
              <a:rPr lang="en-US"/>
              <a:t>single enemy    vs.   multiple enemies</a:t>
            </a:r>
          </a:p>
        </p:txBody>
      </p:sp>
    </p:spTree>
    <p:extLst>
      <p:ext uri="{BB962C8B-B14F-4D97-AF65-F5344CB8AC3E}">
        <p14:creationId xmlns:p14="http://schemas.microsoft.com/office/powerpoint/2010/main" val="2268548953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3D0C-7F49-9564-2793-84215B1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209EB-9B89-CDE2-AF74-81B13BF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BAA5C-E5FF-7D58-F64D-37C0E4CA2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>
                <a:latin typeface="+mj-lt"/>
              </a:rPr>
              <a:t>buffer</a:t>
            </a:r>
            <a:r>
              <a:rPr lang="en-US"/>
              <a:t> is 8 characters long, but only </a:t>
            </a:r>
            <a:r>
              <a:rPr lang="en-US">
                <a:latin typeface="+mj-lt"/>
              </a:rPr>
              <a:t>length</a:t>
            </a:r>
            <a:r>
              <a:rPr lang="en-US"/>
              <a:t> many characters are drawn</a:t>
            </a:r>
          </a:p>
          <a:p>
            <a:endParaRPr lang="en-US"/>
          </a:p>
          <a:p>
            <a:r>
              <a:rPr lang="en-US"/>
              <a:t>last question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5480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DBF4-C7FF-AFE0-F258-354AF801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14358A-580D-8A55-6A51-9E987074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5739745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9B026-F84F-4BC1-0245-2ABCAB73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7A91B-177A-1B09-B541-0BFCC18E41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distribution is very wide (this is normal)</a:t>
            </a:r>
          </a:p>
          <a:p>
            <a:endParaRPr lang="en-US"/>
          </a:p>
          <a:p>
            <a:r>
              <a:rPr lang="en-US"/>
              <a:t>some grades are low (&lt; ~50)</a:t>
            </a:r>
          </a:p>
          <a:p>
            <a:pPr lvl="1"/>
            <a:r>
              <a:rPr lang="en-US"/>
              <a:t>this does </a:t>
            </a:r>
            <a:r>
              <a:rPr lang="en-US" b="1"/>
              <a:t>not</a:t>
            </a:r>
            <a:r>
              <a:rPr lang="en-US"/>
              <a:t> mean you will fail the coure</a:t>
            </a:r>
          </a:p>
          <a:p>
            <a:pPr marL="342886" lvl="1" indent="0" algn="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if you do all the homework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and the exams just aren't working for you,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you will pass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CS136"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– James Bern, Fri Nov 1</a:t>
            </a:r>
            <a:endParaRPr lang="en-US"/>
          </a:p>
          <a:p>
            <a:r>
              <a:rPr lang="en-US"/>
              <a:t>my comments are very sparse</a:t>
            </a:r>
          </a:p>
          <a:p>
            <a:pPr lvl="1"/>
            <a:r>
              <a:rPr lang="en-US"/>
              <a:t>if you don't know why you lost points,</a:t>
            </a:r>
            <a:br>
              <a:rPr lang="en-US"/>
            </a:br>
            <a:r>
              <a:rPr lang="en-US"/>
              <a:t>or you think i may have made a mistake</a:t>
            </a:r>
            <a:br>
              <a:rPr lang="en-US"/>
            </a:br>
            <a:r>
              <a:rPr lang="en-US" b="1"/>
              <a:t>please ask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645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6304715"/>
                  </p:ext>
                </p:extLst>
              </p:nvPr>
            </p:nvGraphicFramePr>
            <p:xfrm>
              <a:off x="893631" y="260534"/>
              <a:ext cx="7243761" cy="46956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1" y="260534"/>
                <a:ext cx="7243761" cy="46956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00E188-D19A-FA44-8E7C-874C210AFCE4}"/>
              </a:ext>
            </a:extLst>
          </p:cNvPr>
          <p:cNvSpPr txBox="1"/>
          <p:nvPr/>
        </p:nvSpPr>
        <p:spPr>
          <a:xfrm>
            <a:off x="782046" y="655983"/>
            <a:ext cx="37899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/>
              <a:t>mean:</a:t>
            </a:r>
            <a:r>
              <a:rPr lang="en-US" sz="2400"/>
              <a:t> 86.4</a:t>
            </a:r>
          </a:p>
          <a:p>
            <a:pPr algn="r"/>
            <a:r>
              <a:rPr lang="en-US" sz="2400" b="1"/>
              <a:t>standard deviation:</a:t>
            </a:r>
            <a:r>
              <a:rPr lang="en-US" sz="2400"/>
              <a:t> 15.9</a:t>
            </a:r>
          </a:p>
        </p:txBody>
      </p:sp>
    </p:spTree>
    <p:extLst>
      <p:ext uri="{BB962C8B-B14F-4D97-AF65-F5344CB8AC3E}">
        <p14:creationId xmlns:p14="http://schemas.microsoft.com/office/powerpoint/2010/main" val="344446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example:</a:t>
            </a:r>
            <a:r>
              <a:rPr lang="en-US" sz="2000" dirty="0"/>
              <a:t> linear search for 17</a:t>
            </a:r>
            <a:br>
              <a:rPr lang="en-US" dirty="0"/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23930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8FC9-2F2D-4BB4-6C95-E79F1AA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0C83A-77F5-2059-243F-D630C43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1169111314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example:</a:t>
            </a:r>
            <a:r>
              <a:rPr lang="en-US" sz="2000" dirty="0"/>
              <a:t> linear search for 17</a:t>
            </a:r>
            <a:br>
              <a:rPr lang="en-US" dirty="0"/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6989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if we know that an array is sorted... can we search it faster?</a:t>
            </a:r>
          </a:p>
        </p:txBody>
      </p:sp>
    </p:spTree>
    <p:extLst>
      <p:ext uri="{BB962C8B-B14F-4D97-AF65-F5344CB8AC3E}">
        <p14:creationId xmlns:p14="http://schemas.microsoft.com/office/powerpoint/2010/main" val="1259154020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A9AC39-D574-56FA-25F4-C54BC36B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2893B-BE9E-BC78-0C42-362663BB30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sequence is </a:t>
            </a:r>
            <a:r>
              <a:rPr lang="en-US" b="1"/>
              <a:t>sorted</a:t>
            </a:r>
            <a:r>
              <a:rPr lang="en-US"/>
              <a:t> if its elements are "in order"</a:t>
            </a:r>
          </a:p>
          <a:p>
            <a:pPr lvl="1"/>
            <a:r>
              <a:rPr lang="en-US"/>
              <a:t>by convention, this means ascending order (going up from left to right)</a:t>
            </a:r>
          </a:p>
          <a:p>
            <a:pPr lvl="2"/>
            <a:r>
              <a:rPr lang="en-US">
                <a:latin typeface="+mj-lt"/>
              </a:rPr>
              <a:t>[1, 2, 5, 6, 9, 13]</a:t>
            </a:r>
            <a:r>
              <a:rPr lang="en-US"/>
              <a:t> is sorted</a:t>
            </a:r>
          </a:p>
          <a:p>
            <a:pPr lvl="2"/>
            <a:r>
              <a:rPr lang="en-US">
                <a:latin typeface="+mj-lt"/>
              </a:rPr>
              <a:t>[9, 5, 1, 2, 6, 13]</a:t>
            </a:r>
            <a:r>
              <a:rPr lang="en-US"/>
              <a:t> is </a:t>
            </a:r>
            <a:r>
              <a:rPr lang="en-US" b="1"/>
              <a:t>unsorted</a:t>
            </a:r>
            <a:r>
              <a:rPr lang="en-US"/>
              <a:t> (NOT sored)</a:t>
            </a:r>
          </a:p>
        </p:txBody>
      </p:sp>
    </p:spTree>
    <p:extLst>
      <p:ext uri="{BB962C8B-B14F-4D97-AF65-F5344CB8AC3E}">
        <p14:creationId xmlns:p14="http://schemas.microsoft.com/office/powerpoint/2010/main" val="2962582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 🚀</a:t>
            </a:r>
          </a:p>
        </p:txBody>
      </p:sp>
    </p:spTree>
    <p:extLst>
      <p:ext uri="{BB962C8B-B14F-4D97-AF65-F5344CB8AC3E}">
        <p14:creationId xmlns:p14="http://schemas.microsoft.com/office/powerpoint/2010/main" val="1910955048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1936E-1FA1-C588-3A6B-8505D91E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BF678A-8A7C-21B4-3D50-0ACA357D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unless it's a linked list</a:t>
            </a:r>
            <a:br>
              <a:rPr lang="en-US" sz="2800"/>
            </a:br>
            <a:r>
              <a:rPr lang="en-US" sz="2800"/>
              <a:t>💀</a:t>
            </a:r>
          </a:p>
        </p:txBody>
      </p:sp>
    </p:spTree>
    <p:extLst>
      <p:ext uri="{BB962C8B-B14F-4D97-AF65-F5344CB8AC3E}">
        <p14:creationId xmlns:p14="http://schemas.microsoft.com/office/powerpoint/2010/main" val="1205498008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for-each loop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704810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3A60-5E9A-5B94-DFD7-D0E3BBB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28CBA-316E-BB09-9C9A-05B896EC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[address the election?]</a:t>
            </a:r>
          </a:p>
        </p:txBody>
      </p:sp>
    </p:spTree>
    <p:extLst>
      <p:ext uri="{BB962C8B-B14F-4D97-AF65-F5344CB8AC3E}">
        <p14:creationId xmlns:p14="http://schemas.microsoft.com/office/powerpoint/2010/main" val="413892468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C5AA-5352-6E97-EB6A-6FCF6C50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63A69-D840-BD25-A080-198BF546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228899092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00C6-5859-BE7A-5DFD-B2532E4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007439406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3E-4AAD-A3DF-396E-D4949169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97B11-F6FD-3CD9-A159-80E09FA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553351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12341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A4E2-72B1-6B32-B982-AF8A919E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A1183-3F88-C0EB-E176-F60417F5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E63B-A325-5048-9BC8-6F18EF1F6DA2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7469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B81B-C1D8-7713-17D4-D50F62E3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CD11F-CA9B-B26C-7624-3660429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12109-6EF1-AC7E-331F-93EDDA748AAA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9518B-34AB-5E46-6A22-E807B5138148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59F6-B692-8EA3-71D2-735A610A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F06D-35FE-47EB-3666-2787FA4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2F39-7CBB-64E7-D346-B4F5FD5B3B65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6E29-EBB2-BD5B-5956-4661CB65B304}"/>
              </a:ext>
            </a:extLst>
          </p:cNvPr>
          <p:cNvSpPr txBox="1"/>
          <p:nvPr/>
        </p:nvSpPr>
        <p:spPr>
          <a:xfrm>
            <a:off x="457200" y="3262204"/>
            <a:ext cx="5087073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81E6-0524-DECD-0D01-2E6D6644C5C2}"/>
              </a:ext>
            </a:extLst>
          </p:cNvPr>
          <p:cNvSpPr txBox="1"/>
          <p:nvPr/>
        </p:nvSpPr>
        <p:spPr>
          <a:xfrm>
            <a:off x="5544273" y="3332992"/>
            <a:ext cx="196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forgive me </a:t>
            </a:r>
            <a:r>
              <a:rPr lang="en-US" b="1">
                <a:latin typeface="Segoe UI Emoji" panose="020B0502040204020203" pitchFamily="34" charset="0"/>
                <a:ea typeface="Segoe UI Emoji" panose="020B0502040204020203" pitchFamily="34" charset="0"/>
              </a:rPr>
              <a:t>🥲</a:t>
            </a:r>
          </a:p>
          <a:p>
            <a:pPr algn="ctr"/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i swear all that indexing built character</a:t>
            </a:r>
          </a:p>
        </p:txBody>
      </p:sp>
    </p:spTree>
    <p:extLst>
      <p:ext uri="{BB962C8B-B14F-4D97-AF65-F5344CB8AC3E}">
        <p14:creationId xmlns:p14="http://schemas.microsoft.com/office/powerpoint/2010/main" val="41287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4B28-41D6-D260-A5B7-F470FE35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9BC70-9436-E36F-1CEB-19FF118E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for-each can be convenient but...</a:t>
            </a:r>
          </a:p>
        </p:txBody>
      </p:sp>
    </p:spTree>
    <p:extLst>
      <p:ext uri="{BB962C8B-B14F-4D97-AF65-F5344CB8AC3E}">
        <p14:creationId xmlns:p14="http://schemas.microsoft.com/office/powerpoint/2010/main" val="700436115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7D447-3399-20E1-8A7F-F012741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 never *need* a for-each loop</a:t>
            </a:r>
            <a:br>
              <a:rPr lang="en-US" sz="4000"/>
            </a:br>
            <a:r>
              <a:rPr lang="en-US" sz="2800"/>
              <a:t>(some languages don't even have one)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96355240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9091-883A-3884-2ADF-1D68D534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EBE9A7-41B4-6C8F-179E-DFC5268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☠️</a:t>
            </a:r>
            <a:br>
              <a:rPr lang="en-US" sz="3600"/>
            </a:br>
            <a:r>
              <a:rPr lang="en-US" sz="3600"/>
              <a:t>for-each loops can get you into trouble if you don't fully understand how references and Objects work in Java</a:t>
            </a:r>
          </a:p>
        </p:txBody>
      </p:sp>
    </p:spTree>
    <p:extLst>
      <p:ext uri="{BB962C8B-B14F-4D97-AF65-F5344CB8AC3E}">
        <p14:creationId xmlns:p14="http://schemas.microsoft.com/office/powerpoint/2010/main" val="991310420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DC74-0254-B7AB-EC5F-18BF5D3F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69567-4281-7DB3-55C0-6ADC6214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5783C-D2C5-7113-6895-7884E94B8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F520-CC47-3D3B-E517-A933B2A3CC5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3935-AC81-9180-FDE7-18416FEF51FE}"/>
              </a:ext>
            </a:extLst>
          </p:cNvPr>
          <p:cNvSpPr txBox="1"/>
          <p:nvPr/>
        </p:nvSpPr>
        <p:spPr>
          <a:xfrm>
            <a:off x="457200" y="326225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0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B010-BA2D-10AD-8B4F-989EC769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60428-19DE-0353-8A45-3F4C834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E9DF-3CE7-528B-DB25-A4F0CB17D66C}"/>
              </a:ext>
            </a:extLst>
          </p:cNvPr>
          <p:cNvSpPr txBox="1"/>
          <p:nvPr/>
        </p:nvSpPr>
        <p:spPr>
          <a:xfrm>
            <a:off x="457200" y="2547821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= things[i];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D6F7-F4AB-ED35-E045-8901F75434A9}"/>
              </a:ext>
            </a:extLst>
          </p:cNvPr>
          <p:cNvSpPr txBox="1"/>
          <p:nvPr/>
        </p:nvSpPr>
        <p:spPr>
          <a:xfrm>
            <a:off x="457200" y="3944746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: things)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  <a:endParaRPr lang="en-US" sz="1600">
              <a:solidFill>
                <a:srgbClr val="BFBFBF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E82D3-8B3A-9BC4-76EF-341F11FC5182}"/>
              </a:ext>
            </a:extLst>
          </p:cNvPr>
          <p:cNvSpPr txBox="1"/>
          <p:nvPr/>
        </p:nvSpPr>
        <p:spPr>
          <a:xfrm>
            <a:off x="457200" y="1206548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    things[i] = new Thing();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// does write to array 🙂👍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836373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531C-ADBE-C6ED-08B0-868BC6F2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46E-9131-161D-9B6D-C376E4B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 for iterating over a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4A2A-5367-E2C9-AA60-602012E4D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6A6E8-1DD1-F82E-AE15-1260CF6582FC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</a:t>
            </a:r>
            <a:r>
              <a:rPr lang="en-US"/>
              <a:t> is an O(log n) algorithm for searching a sorted array 🙂</a:t>
            </a:r>
          </a:p>
          <a:p>
            <a:pPr lvl="1"/>
            <a:r>
              <a:rPr lang="en-US"/>
              <a:t>binary search</a:t>
            </a:r>
            <a:r>
              <a:rPr lang="en-US" b="1"/>
              <a:t> </a:t>
            </a:r>
            <a:r>
              <a:rPr lang="en-US"/>
              <a:t>works by "cutting the array in half" over and over</a:t>
            </a:r>
          </a:p>
          <a:p>
            <a:pPr lvl="1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☠️ binary search only applies if the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563916101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BC75-4C92-A1F6-23F3-FB625C9D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A75C9-D1DC-0F81-93F4-28FC40B2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07B991F-7618-FD7E-241B-13D6A85A9464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5F15A0DA-64A0-DA3D-15BF-6C8F700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CE14F-BFE6-7B20-564F-D8479C52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B808CDC-9376-FBA3-346A-283FCF2C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0FA34-0449-CE3A-82B7-A6DB202C3C27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B99F504C-2D04-8DED-1517-C7C2EF2D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7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00555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92F3F-879A-A346-150A-19A098E0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A0C31-E3F0-9AF4-EDDA-2AAF50B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B2B9B24-9D1F-421A-4ACC-C21F97CB450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C9DC3-6708-3965-4789-F01277D0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E5C00E-91CE-2F56-FEBF-C353D6FE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5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20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first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first</a:t>
            </a:r>
            <a:r>
              <a:rPr lang="en-US" b="1"/>
              <a:t>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many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93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689917087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21983-C841-A611-F131-526A1042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94F974-2C3B-0E67-1CC2-0D63390C1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341663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0B355F-2D44-CFB7-1789-8AE095A09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l="33543" t="15667" r="32034" b="28067"/>
          <a:stretch/>
        </p:blipFill>
        <p:spPr>
          <a:xfrm rot="10800000">
            <a:off x="6461788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C3169D9-2173-12B4-DA4E-8129F161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 spc="1200"/>
              <a:t>Week09c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1AF7C-C322-9C14-1ACF-09311A719C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/>
              <a:t>trees vs.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A9EEF-7CF3-FC88-51D1-6B56B8680650}"/>
              </a:ext>
            </a:extLst>
          </p:cNvPr>
          <p:cNvSpPr txBox="1"/>
          <p:nvPr/>
        </p:nvSpPr>
        <p:spPr>
          <a:xfrm>
            <a:off x="7094609" y="97104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ea typeface="Segoe UI Emoji" panose="020B0502040204020203" pitchFamily="34" charset="0"/>
              </a:rPr>
              <a:t>Friday.</a:t>
            </a:r>
            <a:endParaRPr lang="en-US" sz="2400">
              <a:solidFill>
                <a:schemeClr val="bg1">
                  <a:lumMod val="95000"/>
                </a:schemeClr>
              </a:solidFill>
              <a:ea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21787-C6BC-8147-3A50-28A2C0252AE7}"/>
              </a:ext>
            </a:extLst>
          </p:cNvPr>
          <p:cNvSpPr txBox="1"/>
          <p:nvPr/>
        </p:nvSpPr>
        <p:spPr>
          <a:xfrm>
            <a:off x="457198" y="2707823"/>
            <a:ext cx="4456177" cy="20621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Consolas" panose="020B0609020204030204" pitchFamily="49" charset="0"/>
              </a:rPr>
              <a:t>WARMUP</a:t>
            </a:r>
          </a:p>
          <a:p>
            <a:pPr algn="ctr"/>
            <a:endParaRPr lang="en-US" sz="2000" b="1"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have you ever played the game Worms World Party?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how would you implement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19EE9-DDD0-877A-849E-C9724CB4E2D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324600" y="2818484"/>
            <a:ext cx="2438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3412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A7701-67E1-746D-8DEA-540F057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125245848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CAF4-6393-DCA1-35D9-D75A5561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BA75B-E494-5916-D6F3-CE4C2565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 Traversal Tutorial treview</a:t>
            </a:r>
          </a:p>
        </p:txBody>
      </p:sp>
    </p:spTree>
    <p:extLst>
      <p:ext uri="{BB962C8B-B14F-4D97-AF65-F5344CB8AC3E}">
        <p14:creationId xmlns:p14="http://schemas.microsoft.com/office/powerpoint/2010/main" val="3626483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2D6C5-79A4-1F25-E367-E49963CF5E7A}"/>
              </a:ext>
            </a:extLst>
          </p:cNvPr>
          <p:cNvSpPr txBox="1"/>
          <p:nvPr/>
        </p:nvSpPr>
        <p:spPr>
          <a:xfrm>
            <a:off x="4120588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41554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C437-A48A-37C9-46B9-C95E4BB2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25D6EF-E32C-1932-2AA7-317761C7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E7DFD-8611-3537-03D1-4C0BB39B9A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5758" y="190107"/>
            <a:ext cx="2931058" cy="4763286"/>
          </a:xfrm>
        </p:spPr>
        <p:txBody>
          <a:bodyPr>
            <a:noAutofit/>
          </a:bodyPr>
          <a:lstStyle/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0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1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2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3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4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5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6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7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removed from queue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52DDF2-50B2-A914-4254-6878EE6029FF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A696CD-8891-7451-3667-784B09799B9C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6931EF-5C20-B7BE-1A3C-1D1F64D960F1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710A6D-C261-2C16-4605-D4DA8C73B600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560E3C-9F3B-E739-B764-18D6549335D9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0E4096-EF60-2211-64A5-1E1F5F6E5EA2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77BE1A-B3BE-63A6-6F45-A33C49705F90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77B03-1284-216B-A2A2-9F44FE7BD082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7715F5-E080-DCA9-3A3B-0E1F12F36A9D}"/>
              </a:ext>
            </a:extLst>
          </p:cNvPr>
          <p:cNvSpPr txBox="1"/>
          <p:nvPr/>
        </p:nvSpPr>
        <p:spPr>
          <a:xfrm>
            <a:off x="3863228" y="2571750"/>
            <a:ext cx="395623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00097-38E0-9201-67C7-D338826EE1A2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17386A-D057-FED2-055E-DC3300E1EE91}"/>
              </a:ext>
            </a:extLst>
          </p:cNvPr>
          <p:cNvSpPr/>
          <p:nvPr/>
        </p:nvSpPr>
        <p:spPr>
          <a:xfrm>
            <a:off x="7524413" y="941396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A1BEC0-9581-B41E-5F94-433FF239861A}"/>
              </a:ext>
            </a:extLst>
          </p:cNvPr>
          <p:cNvSpPr/>
          <p:nvPr/>
        </p:nvSpPr>
        <p:spPr>
          <a:xfrm>
            <a:off x="681558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93F6A3-652E-A6EB-0D22-77A8D6918A93}"/>
              </a:ext>
            </a:extLst>
          </p:cNvPr>
          <p:cNvSpPr/>
          <p:nvPr/>
        </p:nvSpPr>
        <p:spPr>
          <a:xfrm>
            <a:off x="6433170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F994F-4CDC-94F3-EC9D-00F21FE0EF1E}"/>
              </a:ext>
            </a:extLst>
          </p:cNvPr>
          <p:cNvSpPr/>
          <p:nvPr/>
        </p:nvSpPr>
        <p:spPr>
          <a:xfrm>
            <a:off x="7141997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80EFB-ED44-5AA0-8CA0-EDB57E3343E6}"/>
              </a:ext>
            </a:extLst>
          </p:cNvPr>
          <p:cNvSpPr/>
          <p:nvPr/>
        </p:nvSpPr>
        <p:spPr>
          <a:xfrm>
            <a:off x="7521853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B9B426-EBBD-6DC1-E2B4-B6864336AB28}"/>
              </a:ext>
            </a:extLst>
          </p:cNvPr>
          <p:cNvSpPr/>
          <p:nvPr/>
        </p:nvSpPr>
        <p:spPr>
          <a:xfrm>
            <a:off x="827913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34D03D-F766-5CE1-A86D-9BB0F7CC59A2}"/>
              </a:ext>
            </a:extLst>
          </p:cNvPr>
          <p:cNvSpPr/>
          <p:nvPr/>
        </p:nvSpPr>
        <p:spPr>
          <a:xfrm>
            <a:off x="8242525" y="3283560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39980-08A9-97AE-3101-FD0309A24B3E}"/>
              </a:ext>
            </a:extLst>
          </p:cNvPr>
          <p:cNvCxnSpPr>
            <a:cxnSpLocks/>
          </p:cNvCxnSpPr>
          <p:nvPr/>
        </p:nvCxnSpPr>
        <p:spPr>
          <a:xfrm flipH="1">
            <a:off x="7006793" y="1267808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1ED585-4706-60C6-695C-D71B54E86070}"/>
              </a:ext>
            </a:extLst>
          </p:cNvPr>
          <p:cNvCxnSpPr>
            <a:cxnSpLocks/>
          </p:cNvCxnSpPr>
          <p:nvPr/>
        </p:nvCxnSpPr>
        <p:spPr>
          <a:xfrm flipH="1">
            <a:off x="6624378" y="2097796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63B22D-5A4E-91B0-9005-A5B140F8BC31}"/>
              </a:ext>
            </a:extLst>
          </p:cNvPr>
          <p:cNvCxnSpPr>
            <a:cxnSpLocks/>
          </p:cNvCxnSpPr>
          <p:nvPr/>
        </p:nvCxnSpPr>
        <p:spPr>
          <a:xfrm>
            <a:off x="7141997" y="2097796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F9BCBD-38E4-00AA-6788-BAFEC0D9C930}"/>
              </a:ext>
            </a:extLst>
          </p:cNvPr>
          <p:cNvCxnSpPr>
            <a:cxnSpLocks/>
          </p:cNvCxnSpPr>
          <p:nvPr/>
        </p:nvCxnSpPr>
        <p:spPr>
          <a:xfrm flipH="1">
            <a:off x="7713061" y="1323811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ECF818-F0A7-4BB0-58B6-4E5AA3387EDC}"/>
              </a:ext>
            </a:extLst>
          </p:cNvPr>
          <p:cNvCxnSpPr>
            <a:cxnSpLocks/>
          </p:cNvCxnSpPr>
          <p:nvPr/>
        </p:nvCxnSpPr>
        <p:spPr>
          <a:xfrm>
            <a:off x="7850825" y="1267808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0E2999-F7A7-37D0-0146-12E7BE706621}"/>
              </a:ext>
            </a:extLst>
          </p:cNvPr>
          <p:cNvCxnSpPr>
            <a:cxnSpLocks/>
          </p:cNvCxnSpPr>
          <p:nvPr/>
        </p:nvCxnSpPr>
        <p:spPr>
          <a:xfrm flipH="1">
            <a:off x="8433733" y="2835987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87163-4DF7-55AB-C5BA-75DCC534215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470343" y="2153799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37FA692-ACC7-E17F-DD63-FEC1F9EAB125}"/>
              </a:ext>
            </a:extLst>
          </p:cNvPr>
          <p:cNvSpPr/>
          <p:nvPr/>
        </p:nvSpPr>
        <p:spPr>
          <a:xfrm>
            <a:off x="8279135" y="2452799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667192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19A3-0097-EE52-4E71-85D29AE5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F1472-0997-6BB1-6469-2143B0A8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96" y="150437"/>
            <a:ext cx="8229600" cy="667168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22EB9-E4E0-F77C-11C7-9C801647FA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8482" y="150439"/>
            <a:ext cx="2917716" cy="484262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>
                <a:latin typeface="+mj-lt"/>
              </a:rPr>
              <a:t>finish recurse(4)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>
                <a:latin typeface="+mj-lt"/>
              </a:rPr>
              <a:t>finish recurse(5)</a:t>
            </a:r>
          </a:p>
          <a:p>
            <a:r>
              <a:rPr lang="en-US">
                <a:latin typeface="+mj-lt"/>
              </a:rPr>
              <a:t>finish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>
                <a:latin typeface="+mj-lt"/>
              </a:rPr>
              <a:t>finish recurse(2)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>
                <a:latin typeface="+mj-lt"/>
              </a:rPr>
              <a:t>finish recurse(7)</a:t>
            </a:r>
          </a:p>
          <a:p>
            <a:r>
              <a:rPr lang="en-US">
                <a:latin typeface="+mj-lt"/>
              </a:rPr>
              <a:t>finish recurse(6)</a:t>
            </a:r>
          </a:p>
          <a:p>
            <a:r>
              <a:rPr lang="en-US">
                <a:latin typeface="+mj-lt"/>
              </a:rPr>
              <a:t>finish recurse(3)</a:t>
            </a:r>
          </a:p>
          <a:p>
            <a:r>
              <a:rPr lang="en-US">
                <a:latin typeface="+mj-lt"/>
              </a:rPr>
              <a:t>finish recurse(0)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3F4EA6C-11C5-5A9A-96CB-31662AA07E48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D6865E-E7F3-7D8A-A857-71BE18B61DE4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596DF7-E8EC-D299-F74D-9142D286ACD7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695DA4-A58D-2645-EB10-7641C9CCD876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C22119-70C9-53C5-5EBD-3B48B1A86BFA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73BA23-0BA3-125C-5A6C-3D4C6EB3C01B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9597DC-5ECC-23FC-9E23-9474EA8B6386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5BA223-77D8-1DCC-0520-9B85C9A8C259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E5C119-26D2-0FCD-9D28-32E0519E6819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DA58-8AD9-717B-BCBD-B76AB979ADA5}"/>
              </a:ext>
            </a:extLst>
          </p:cNvPr>
          <p:cNvSpPr txBox="1"/>
          <p:nvPr/>
        </p:nvSpPr>
        <p:spPr>
          <a:xfrm>
            <a:off x="3169456" y="2595701"/>
            <a:ext cx="388858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65617-E85D-D4EF-6588-4F2A8A454EE0}"/>
              </a:ext>
            </a:extLst>
          </p:cNvPr>
          <p:cNvSpPr txBox="1"/>
          <p:nvPr/>
        </p:nvSpPr>
        <p:spPr>
          <a:xfrm>
            <a:off x="3169456" y="3861161"/>
            <a:ext cx="188216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18A2E-E982-5659-0A57-0A8861D6840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4B5F02-478D-AB49-5A48-3B01F08CD972}"/>
              </a:ext>
            </a:extLst>
          </p:cNvPr>
          <p:cNvSpPr/>
          <p:nvPr/>
        </p:nvSpPr>
        <p:spPr>
          <a:xfrm>
            <a:off x="7617836" y="980811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F360E3-3146-B175-1316-0C85FFD84C73}"/>
              </a:ext>
            </a:extLst>
          </p:cNvPr>
          <p:cNvSpPr/>
          <p:nvPr/>
        </p:nvSpPr>
        <p:spPr>
          <a:xfrm>
            <a:off x="6909008" y="1810799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109DBE-4745-6D6C-4F85-66381B536BE0}"/>
              </a:ext>
            </a:extLst>
          </p:cNvPr>
          <p:cNvSpPr/>
          <p:nvPr/>
        </p:nvSpPr>
        <p:spPr>
          <a:xfrm>
            <a:off x="6526593" y="2492987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A1B45E-90B1-BBCE-6377-99DDC7555C86}"/>
              </a:ext>
            </a:extLst>
          </p:cNvPr>
          <p:cNvSpPr/>
          <p:nvPr/>
        </p:nvSpPr>
        <p:spPr>
          <a:xfrm>
            <a:off x="7235420" y="249298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D7699A-5905-A7E9-6305-A75609358C3E}"/>
              </a:ext>
            </a:extLst>
          </p:cNvPr>
          <p:cNvSpPr/>
          <p:nvPr/>
        </p:nvSpPr>
        <p:spPr>
          <a:xfrm>
            <a:off x="7615276" y="1810799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FDD22D-6FFB-60A1-0FFB-81CEAFE859A0}"/>
              </a:ext>
            </a:extLst>
          </p:cNvPr>
          <p:cNvSpPr/>
          <p:nvPr/>
        </p:nvSpPr>
        <p:spPr>
          <a:xfrm>
            <a:off x="8372558" y="1810799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DC4616-E7A2-28B9-CCDD-CBE868CC1133}"/>
              </a:ext>
            </a:extLst>
          </p:cNvPr>
          <p:cNvSpPr/>
          <p:nvPr/>
        </p:nvSpPr>
        <p:spPr>
          <a:xfrm>
            <a:off x="8335948" y="332297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12A5A0-9350-0C5C-46F6-CC109124D036}"/>
              </a:ext>
            </a:extLst>
          </p:cNvPr>
          <p:cNvCxnSpPr>
            <a:cxnSpLocks/>
          </p:cNvCxnSpPr>
          <p:nvPr/>
        </p:nvCxnSpPr>
        <p:spPr>
          <a:xfrm flipH="1">
            <a:off x="7100216" y="1307223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EEBB63-26D4-F501-FA56-F0F4BE8443AE}"/>
              </a:ext>
            </a:extLst>
          </p:cNvPr>
          <p:cNvCxnSpPr>
            <a:cxnSpLocks/>
          </p:cNvCxnSpPr>
          <p:nvPr/>
        </p:nvCxnSpPr>
        <p:spPr>
          <a:xfrm flipH="1">
            <a:off x="6717801" y="2137211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97AC9C-D8AF-880D-9053-ADDD0FB2D739}"/>
              </a:ext>
            </a:extLst>
          </p:cNvPr>
          <p:cNvCxnSpPr>
            <a:cxnSpLocks/>
          </p:cNvCxnSpPr>
          <p:nvPr/>
        </p:nvCxnSpPr>
        <p:spPr>
          <a:xfrm>
            <a:off x="7235420" y="2137211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091E50-C7C4-6ED8-45CC-DCA7B0D6A57D}"/>
              </a:ext>
            </a:extLst>
          </p:cNvPr>
          <p:cNvCxnSpPr>
            <a:cxnSpLocks/>
          </p:cNvCxnSpPr>
          <p:nvPr/>
        </p:nvCxnSpPr>
        <p:spPr>
          <a:xfrm flipH="1">
            <a:off x="7806484" y="1363226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29A89F-BAA0-09B9-306E-49ED5F91FFCE}"/>
              </a:ext>
            </a:extLst>
          </p:cNvPr>
          <p:cNvCxnSpPr>
            <a:cxnSpLocks/>
          </p:cNvCxnSpPr>
          <p:nvPr/>
        </p:nvCxnSpPr>
        <p:spPr>
          <a:xfrm>
            <a:off x="7944248" y="1307223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6220F2-EC97-7405-74B8-02351B768F1A}"/>
              </a:ext>
            </a:extLst>
          </p:cNvPr>
          <p:cNvCxnSpPr>
            <a:cxnSpLocks/>
          </p:cNvCxnSpPr>
          <p:nvPr/>
        </p:nvCxnSpPr>
        <p:spPr>
          <a:xfrm flipH="1">
            <a:off x="8527156" y="2875402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2305C8-7077-E972-4C60-B59548BED188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563766" y="2193214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46CAFA1-24F1-9694-B4D2-E53FB665417D}"/>
              </a:ext>
            </a:extLst>
          </p:cNvPr>
          <p:cNvSpPr/>
          <p:nvPr/>
        </p:nvSpPr>
        <p:spPr>
          <a:xfrm>
            <a:off x="8372558" y="249221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886481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74883-39B7-D85D-51D5-2E4B5922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/>
              <a:t>example:</a:t>
            </a:r>
            <a:br>
              <a:rPr lang="en-US" sz="8800"/>
            </a:br>
            <a:r>
              <a:rPr lang="en-US" sz="8800"/>
              <a:t>two a-maze-ing mazes</a:t>
            </a:r>
          </a:p>
        </p:txBody>
      </p:sp>
    </p:spTree>
    <p:extLst>
      <p:ext uri="{BB962C8B-B14F-4D97-AF65-F5344CB8AC3E}">
        <p14:creationId xmlns:p14="http://schemas.microsoft.com/office/powerpoint/2010/main" val="38445062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E6CC-25D7-5AF0-7B59-74F74513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A</a:t>
            </a:r>
          </a:p>
        </p:txBody>
      </p:sp>
    </p:spTree>
    <p:extLst>
      <p:ext uri="{BB962C8B-B14F-4D97-AF65-F5344CB8AC3E}">
        <p14:creationId xmlns:p14="http://schemas.microsoft.com/office/powerpoint/2010/main" val="2779375769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DD17-D187-B16B-FE41-89AE9CF0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BFB30-2172-E1FD-3591-07408F7E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151F0DA0-331D-47DA-6612-9F410EFB6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AD722-B8DC-F05C-83AD-7B8C5A157BF9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6F09B-C779-2B75-9A3F-2CA5BA2118D4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77779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1634-46CA-407C-7D93-757A508B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D72E6EE5-2D8C-C943-1924-26FF01EE2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7D44D-A318-1FF6-71ED-31086FCFA81C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53CB1-479A-9364-75A2-F24DAC6EECC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569F9-5365-6F79-7C8D-E09D43364AF9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BB2BD-1CDC-16E6-9D84-73DC534BE64C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3CB4F-2B5D-ED01-3976-6F1844A9080E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A5719-97F0-0C47-B61F-50BA7848DF1E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F5D9C-561F-A4E7-B65E-AAA647981684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9575F7-6237-4A67-DADF-36A8DE956CD4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A6B96-30A8-7741-E285-CB116F19972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56DE7-3916-CA46-5CAB-742E3C8D3604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D53CB-E6BB-0E41-2E31-2931F25257E0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9D33-66CC-3FB8-E7C8-665637511C38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4BE378-F5E0-5B1F-E504-F2C0DC8A51C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EA123-62EF-0472-2E39-32476DFAF5B6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B3DC8-A443-56AA-7DD4-AE886081433A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EA609B-CDC0-0520-6D57-AC584CCB004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8757C-C0DE-F6A3-D177-833703508103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A6A35F-877F-5031-0758-BCE2C3F2E73A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E67C08-CDF8-5684-0D5F-1AE0B5A2F164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C32E6-9916-788D-56BA-5222E93E54B6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2C3868-2467-4ABC-50F7-5D66503C0B3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A69E23-D7A3-E3A9-C905-A385EE85F5B4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08957D-1B89-5E27-CB27-59F2BA4525CD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EEB336-6481-CD34-63BA-BDA39007403A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4F1ED9-928A-00E8-02FA-0DB89BDAC1C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4C19FC-0435-F211-6DBD-4F5C55D521F9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6C8F9C-8B15-52F8-9D6A-5B7AF71C3BE0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A4B650-F1CF-E426-9FE0-472B2B8B6FA5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62E74-3858-B430-C74C-0A5D64B91CF1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669234-60CA-8687-8443-A95D3FD3B2D3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C53633-C502-A27E-3109-D47573A0F8B0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49B57-75B9-CD72-3B2E-2D32EBA80BEE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393AEC-4F76-F221-C339-B5B8FE72C917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97A607-1CE2-DF26-941B-B2639A5ECC2F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2E97AF-F122-ACA2-08E0-0346D39E714A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852C91-05C5-6C36-1303-A2755AD6EBB6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66D1FC-A019-6EDF-A271-1612185E746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612DC6-EF0A-48EE-3112-1F3D61CBBDA1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7E2D2A-BF4F-9974-0B26-16DBD08B648C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788FD-1B96-9CB6-4F1E-5CA718A2CF7F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BB0EC0-334C-8976-8DAF-A91E31F740F2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4C0F46-C051-E277-C100-C768827D8360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B3DB6A-A612-5F52-0EEC-ACF53014C52A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6F6A6-83B8-588D-FCCA-6887B3320E4C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BB8328-0FD6-3F5F-5E54-A125061ABDCA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1B13B3-279B-7426-44AC-70B8A791AA1B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098076-6580-ADE6-CF88-24AA795A4BF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3310690-4050-696A-8CEB-AD27AA6F02AD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DC20C1-3ABF-76EE-9731-189661F708C6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295F1E-7473-E26B-2023-DA94B4BB91BC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B5F393-77F6-406D-B644-E8267AF40705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D60D5A-A317-9498-1F4F-E7549266AB22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F3BA6A-ADD0-50BB-650A-C5764EDB9F6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5FB620-8E50-A5F6-18F6-F1AA58270050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EA361-60E8-295D-CDBA-30E2686B929D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AE5F3FB-5D5F-44E0-9D95-F5D1A24D1E76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EBC10B-BCE5-5CC6-F8B6-E2DAC50554CE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F8BC41-E339-E8AA-1AE1-3ABA3D910A89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D091DAF-6129-EB24-669F-2DEBCABB1FA1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977B13-F446-014C-5965-8D470237BD9B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FB5592-42FC-5217-2884-DD2FCDFE256D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4921F-6836-52C1-2C20-9A96DCEB7295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A57C29-CAF8-DC38-A30E-605BBCE48E0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05B615-8E5D-8D54-BB3B-CE4A8BB7A407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DCB2F6-5876-B8A1-DE27-96BA8428AE6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F4F240-F6BD-AD9D-C7BA-761D4BE4F64D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A2C28E-D4D9-60A9-E3EC-094C474C2BC7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7895DA6-9BA1-87A0-88BA-742184D9F9C4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9A9B51-E0E1-D569-E1E3-ED822BFB6E90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C7DAD5-8614-EF6F-2F75-BAD4C99191F6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EB14C2-DF62-0AB3-56B1-985C5E6D486B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72E130-2166-0C66-1C4B-8E8D81236018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C0460C-BC3E-A971-746F-3D2AB6AF91BB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C1BEF1-BB3C-8522-B3CC-94E8CCCB2AE8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A0413-9B20-557F-242E-5A74D2C668A0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2E1EF-C19D-9945-ED56-6E904924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C333C-4D31-FA4F-372F-4D2300F6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7C9E5-3A23-CFA5-152B-6390DA424AF7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13046-597D-ADBE-70EA-FD3B7931A54B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FCFF1-E9EF-E8E3-1B50-0CE156EB3194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776B8-BBEC-309C-95D4-F89A5C9761E5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CA4AF-9D4D-92D4-1707-5868B46AA75D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2FF92-DA25-D097-22DB-5CD0E382E687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AA39E-06F5-1B46-CFF9-63DD6DDCDA43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64E7C-6ABF-DA4C-8D0D-FD8C19B0FA38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CB08E-AF03-66F8-54AF-71552554240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E6FA5-3EA6-5AE7-B9E4-E8D10566D09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10942-B703-A641-BAC0-1B968A6BA488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7A9B3F-58BC-568A-41BB-A38D944D98AF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2B4D9D-9242-E0A1-3165-1CB433BCAA0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A33FEC-E182-D732-5AEE-30412EBEFCE9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13874E-1B46-F786-2253-498AA0E151C3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E19200-7BED-DFEE-ABB6-D6E438BA5CE8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B8561B-D84A-B974-08EE-9F46CACEE6D7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834A-3202-543E-87DE-FA9614A17689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BD1064-2521-0E7F-65E8-04FD963A960B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31509C-36EA-C3D5-308A-4373CEC172DF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66424-5ED8-9BCB-4382-B01FA3E1A5A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0E0D75-CBDA-6891-AB58-3CCAAD9178B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859B2-B00F-1589-A5F1-B71D7F9DD2F8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0D0FBA-4512-A8BB-E78B-238D6359F6F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0DA87A-1AD7-2DC8-2F27-18187851DEBE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925245-4836-6F06-FC3F-BDD156167EC6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D6A821-7D0A-D989-5BDE-3EE3F1EACBFE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902419-EF8E-FEA2-15E5-5525BD3810DC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698071-8D60-55B5-4D63-114770C639F5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1FB299-C184-B681-2064-4F7BBF8E75C6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C7AD92-04DD-6086-1D97-22A8FD6079D8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82666-D912-9DF5-4E19-F02343251253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F85B84-B093-5EA9-4B76-60808628E77C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146F66-282C-9F25-E085-F2A942F334C5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BD84D-B179-8D90-7A63-235C506A867C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0376C5-8232-85D0-17D3-F388BCD81F77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02A885-233B-80FF-3800-85432DE53F9F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880F35-54E8-9E12-E97D-AA694EF2CBC6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DE3FCA-A7A4-AB7E-256E-33F41BEF1BAF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16312-4DDD-CD23-460C-DA319F219DB7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D0688-4BF7-F1B6-C54E-1A5848E8B4EC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C5C8F5-4490-DDE9-BF1A-77D3A6CC805C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4EEC02-062D-7567-1B23-B0882499341E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261E8D-D596-4B8C-3166-ABDE781E888A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83A188-6942-06C5-54B6-522E421068E6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46E987-CF1A-6F91-A272-8BC905809A55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74FAE8-B342-3EE0-953E-B06F06B09E0F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771D72-835F-06E0-910D-0FF1CE33A484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1998DE-161D-AE49-1199-4791723ACC98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B912E5-3485-5FC9-FB90-6E1FB2D5C6DE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C0438-9414-CD81-A3CB-53CFF6260BE9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92F154-287B-6A93-1CB1-26ACB2B879EF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558647-55FB-CF49-368B-0A90B182607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1A1669-147E-4DC3-C39C-82CD44B60C1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206269-EB75-E236-C899-CE9B40E71067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7B316E-8A55-C243-1C8F-849A7FB1704B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3A172D-8E53-C2F4-4F5D-E50C6E0292E0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2D48B0-CDB4-A404-F06D-49678A08E0F6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BE6048-3260-09E0-2041-1903802612D4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28D74F-AF72-F72B-6570-12A119997D86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5218B6-116A-741D-9CD2-21139CB47834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1173C-46B2-3AEE-673E-29D232FD39B6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F3693F-C9AC-32B8-8C8B-C6B4199CC034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EBC2F3-1411-DC41-488E-C4E4A3CD4253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A1644A-3740-DEA6-9799-90C738204CA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E44BBC7-E004-9ADF-5E98-51D7F6FE9788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C17B5D5-B8AC-4B1F-4060-E2A6EDEC9748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DFF3E1-DEA6-BB28-F393-114A46ACAC63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40A8E3-AA1E-6104-3265-7219F2D7625A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D40455-4C45-1BB7-6200-B262F5A3ABBA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42AE5-AEB3-2A26-93FD-7E5B4933A4AF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EB5AE7-E72F-44A7-3B5E-22EC6D883359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A7FAF03-2710-2C61-1D4A-872ACF87F254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BB9376C-F566-46FC-11A0-18303FF3FE65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D2DD10-BEA8-D49D-C0DA-D89EDB0A2E12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DFE7-DF76-5481-5247-997137AB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1D555-040E-56D9-C9F3-118538422961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9699B-FE9B-5339-8BB3-D74171A3F876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F8AFA-5223-E340-51EF-626F42871C82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D8DDD-C482-34D7-E302-D27516226CF5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F8604-57D2-7115-E6CC-B411DB969759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AA74-28A0-635F-B2FA-7FF105478858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3D23E-596F-58B8-0947-A4456A49DC94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EF545-EA0D-BF09-0605-23D6E1C57B63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CE14C-D003-0375-074D-FE307312DE54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87D25-5286-026B-EE23-4DC2D012E1FF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1A5C7-58CD-A7A9-FD38-DC881B247A7B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39089-0C4E-D4F0-D192-FA0F4C4A7D4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BEF94-8143-334E-C4A0-6CC88ED6462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5261A-CB2B-15F3-6C70-D88800BA5759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94E2B-815A-1133-BF0A-FCA92571B3CE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0AA9E7-CF5C-10E5-0E6F-B390E3CB8FAB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56A02D-664F-38AC-C125-1DD2CA0491DB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B39123-5398-736A-4BE1-28B555BE516A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89CB7B-BA8D-DC68-4EDF-C011CEB65206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793D3-DECA-F642-EE5A-8CB84E0FF5E3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18B26B-D8FD-ED72-DDBA-892D0F5A5928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AF96B7-B8B7-0CD7-4364-C15F70BF1557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02186-E674-473B-45A2-3BFD0293C4FC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C49272-C48D-CE5A-9C25-BD604B87FBB6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365941-A315-603E-DA53-E14C1AB2BBEC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C3C7B-9287-7996-D8B3-D173997995D5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89B619-6722-F90C-6FAC-D5DFA2834557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3F5D7B-EA85-2FBF-5B85-E770076EF321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F17908-8482-2733-8045-203C3D6D0A9B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122739-C6C5-EEA4-A107-0DDF3311C3E9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159F55-67A0-E95C-7B1C-79FAAA60F907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8A020B-9303-B573-8CA5-B493DA953774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CDC37-4ED2-91E0-6625-4360C5261B11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58656-C99F-5E3A-9581-64E664C10EFC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944B01-9D8D-457C-2294-2A7C180F06C6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6A521-B669-DF2D-5685-A2D32925716C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D22BB-BCEE-AF2A-51D2-568C7EF0D18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2971DF-7500-59A3-CBFF-7C8DA6154C92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C780EA-353D-2CBB-78DD-AE01121D34E4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791C4-A250-003D-34A4-4A580659E301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C0BFC1-B0FD-2ADE-56A2-70778ECE627F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DF1BE2-EEFF-B153-51ED-CF64381A95F1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0F5ED8-A80F-F3AF-0CB3-30D6F83EF175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65A0B0-3259-DFE8-AFF8-04C1E2E9C0E8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E09FC87-4112-B3AD-8838-214600142A35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98D946-D4D7-0360-350F-2F44A742BD08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F75C1D-3E89-3B2A-C20C-F014FD05EA56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2F21D1-AF4C-5ED0-E0D0-302653658CDE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64325-A438-A487-B7F0-FDFD3B83E452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707FAD-687B-7C76-57AB-C6C26D376BC9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4958AA-3AAB-404F-37D7-B19D7C31E01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ABA27D-95B1-98F7-04C1-7843E043AECC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04EFDE-0DB8-B941-5C3C-14AAED7D536E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290901-4928-7508-2421-E0B418F8FB2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83EBA6-7D50-0E0F-C431-1A050EF61364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B77EEE-AFE3-9D3A-1544-9AE9D12B0EB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1273DF-DB85-D123-6A42-6D5072CEDA06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CC800B-F7C9-55B8-CD98-83B07920CB56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56C978-8ED0-D1CD-301B-4C0A6D02A63A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966FB1-F3D6-BF3E-36A0-882C36CD0F9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0BDA79-F7EE-29BC-1C71-32194657F46D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74DC91-9A91-D1CC-EC94-B14B087686C7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DA89E8-0E64-0374-D4AE-352C699CFBD7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7E55C2-283A-92A8-CFD7-4B458F1DC0C3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EFA7F3-E3EA-C9C3-5944-EEAC1658316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109822-A737-49B8-1FC8-0AD30FE086FC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C068CD-272F-B425-CD68-980799D38AE3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5F5209-8EDB-861F-E5CF-110940EF91C0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FA3CE0-0545-0BD4-9E0D-EBEA14B739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5C786-C106-D810-5DA4-AEE4F8D22EC8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F86194B-CE28-039A-1E70-5AF78852951D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719C2A-2AFC-9EED-DB28-52979BF9A7B1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01CB889-8B54-C8A9-40FF-3F45BBF4A5F7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D9F29C-6AF2-9CFD-5DB0-0F3E0EB643FC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9593DF-D693-FD9E-2BB1-248B2C71E404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7BFAC0-1DD1-E19F-F232-AADAF604500D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0D8D-7A20-1F55-DC5E-6FA74F6C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7F397-5F0D-F83A-D936-D1742670F23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7777E-1EEA-4DE2-80BF-4B20F1BDE38A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74A0E-64CE-1971-2C8E-DCACBF26019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C82E00-EF96-6858-E85A-230984F9ED12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9039E-2B37-1505-A436-7CBC5FEA1A8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D4E71-AE5E-4721-3396-93B2A6D339E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23CAAE-508D-5715-1A43-0B03B050C1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75221-2B4D-AC43-C22F-CD6A340B9A7F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82C71-84B8-3C1F-E9A5-4F041478C9C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E4DF6-8D34-F7F1-AC5B-7F53E52BE3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7EA2F2-B731-0699-25C0-3950C388DD57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E1B3DF-59CC-1664-C4D8-728DC5EC55DE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0E2A50-5638-42E8-E9B8-CD2A663E5A8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FCEC75-E5E5-5911-6964-2EE31BB7922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7191CE-3AB4-7B05-708A-F68849699186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D65BD-1585-35E0-5BAC-C5EDC77618A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81C48-5BD6-A3CB-3D10-A884857FBFF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082183-1B61-9C21-C0EE-4C8DC8F57DC2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EBB4B-2EB5-ABEA-5B0B-28152865C70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30CBC9-8170-4857-F2B5-F47ACF7CF56B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4AE76-71BE-5C3A-F20C-59D3202E87D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6A2E3B-26CF-B868-AEAD-09CF4CFAB9F9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B8A6D-E493-7457-FF96-195BABB3C1C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8D2C8A-3319-BC87-1B67-1B11B5BE44F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4726BE-F7D1-620B-ED6A-B5F593A7861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1900D8-4035-7C87-9A8B-E4651EE97DCD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096D69-CA31-BDC7-2FA0-C03195BE3AAB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7C8D3-06BB-B849-EED6-F40A914F6AA2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45CA19-8226-0AB5-ACE7-7C2537DEAF6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063B5C-4BA3-9A7D-6D02-43F1C16C35A0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CC6CC8-64C2-B018-DBD2-8124E58F3BB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06CD52-A193-B0B9-AF8F-020FCAF2BED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AED53-850D-F11B-486C-E0988068E60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A1A698-AEBC-1E90-97E5-030352C829F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CBCD45-7768-8F4C-EF2C-76E58CBDF06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F23234-1633-4582-40AB-7BD8AAA4FB1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39001A-845F-FA61-0C5D-D00643E54D41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EC343C-F7E2-7F07-6065-D064E3222E9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02D64B-EE0F-7CF9-FC72-29A8C5B49ED6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C31D873-3EB4-FF7E-0D53-D796C16E8FF4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8CAE2B-93C9-5DDA-4C26-C431433F8E04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D37151-7CA3-7050-70AB-2F76310D160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AAD8A3-F8D5-57DE-2678-55A120233C7F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50985F-8018-8FD0-0647-6BCE1D1A722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16AEABB-010E-BE9C-BEF7-D7F8046FFB3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16B9EE-DE3B-086B-8C1B-A1D6CEFA91E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5A0AFA-AAEC-BC8C-C334-B07502110274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A1322-BC46-90DA-ED2F-8D7CC6A5A8C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1C224F5-4C5F-72F1-0DB7-CA552F8D5D1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D04F4F-038B-0509-AF3E-DF4DB32DAD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566036-3D01-B9F1-183D-90007A228B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F3E4653-4AE2-2619-A82A-41047C7CD6D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44A4F4-89EF-160F-B053-14AC95119D4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6F479F8-BAA1-3BDD-ACD1-2CF0FE4DCD6E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8E5495-03A7-4E8F-2EDF-DD370BD8604A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A3A983-FADC-97CC-1211-6A954BD1341C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66DD7-2E92-E1E0-1A5A-4E7D70ED70F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FB7D08-28AA-5C1D-FD3F-529A854FF2A4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CB5862-3A0C-D598-CF38-12E32B826E8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9A5F23-D540-AB4E-2DFB-75452BCC1679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00F043-9A57-7B0D-75F7-8BABD6174E6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297D01-F8D0-A754-394D-2701F6AE47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B8BB07-E4D7-30E9-9F54-4D9AA9630BD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364DC8-25D8-E47D-57C4-656EDDB7CBF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81DA1F-670B-1B2E-297D-5D65518F2AC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1B0C26-C204-6B2E-6F6B-C28A72C1FCC8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BE6CE3-8633-30FD-2AA8-D883F9BB10D2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C89A41-80B4-1549-6C6B-F580C43B49C7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AF3203-F166-312F-83A4-C5953334E54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9DD143-BB75-4DD6-3C9D-F314B35232C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90B593-9738-E11D-115E-339EE77A6D50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0BE40F-E2FF-6E73-3BFB-30ED3555A0C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18D26B-064D-B710-C0A0-7011F7F79DB4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F16D869-74DC-31D6-47C1-BC6073FD7F6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A58C07-D619-3F16-E6FD-E34E67A1C3C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190703-27D1-37AD-1788-D4F93B7AF9B8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3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EAE5-F223-E2BC-4936-C50E8F30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913E3B-31E2-4B82-300C-F9B0F9A3F8B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0C5D7-5DA8-BE06-8FD7-C5EB77A73E6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0457C-BD92-82C8-E759-45A0F35A8D3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9AEBF-9107-EBD7-2686-36D57C6C85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9A40C-AAE8-4D7A-44D9-6D9C3FDCCA0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AE308-58D8-C632-37A5-D81D353A20E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DCFC9-B7BA-B2A7-7FD7-B755F596047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3B103-418E-17B0-574F-A65C172B4C8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AF71E-DDA7-7B05-60EC-9767A4ED25C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06320-D3B8-93C1-1568-A30BAF2CE9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C135F-5A8F-D0A5-7D13-69343966D2FA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1A170C-9F42-94D2-F985-40E6CE72396A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6BD43-F025-675A-5CE6-02A6CC34DD3E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669DF-0ACC-7E63-192E-F4F0005B9A31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1811F-578D-03CD-72EC-F7EDDE243E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968B0-F023-E726-DE87-945E5ED2448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D5F95E-6C14-E91C-2E7A-1634A3529B3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B91FC8-785B-341A-F838-566C60F6258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598E27-B4A8-6F4D-D279-A258A06AC0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DAB4B6-3A2F-93B9-B691-D693E703BE18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B5E1DA-C28E-D1E8-56F6-D1696D2F42F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A91D46-2A5E-31DB-8C66-4F6AC93C950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11248-3A96-32D6-C1B1-576396E02EF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581AC5-0507-DBE7-DCC7-831417150A2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582432-87B0-CEA3-58D6-3B8B9454C87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DB401-85BB-67B7-130B-7B5AFC9BF9F3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D5935-68BE-2487-3648-7156482B8EE6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B41BF4-70E9-364A-B286-8CD6B9FAF7C9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52F0F2-C937-F0F2-16A2-1F79B59BF659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E65A7E-4912-2B21-4616-C68F15D71B79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24734A-4713-0469-3FE7-AE0493E08D5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0EF222-F581-32AA-0C6C-A495FF3AD2D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356E9-D696-D89E-9764-6CF261B3D96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AB42D-891F-7D53-22DD-E4C2FFB9D7E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3438D1-95E9-44DF-88B8-FFE444C96C40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3F1924-3FF5-6BE4-B381-FE407287F88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424847-81D8-49AE-C31E-C0BF12C6630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D8E4D6-4D79-7A2F-87D0-7C65139A4FCA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9EAA03-ED33-D2E4-21BC-B1CD7CF846D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D51FDB-6F56-3DD0-09FD-3188703BC7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4BE91-0372-C788-69B9-48DC711D9D4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4B9CEB-3905-9B4B-7462-D309312E20A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2FBD40-56C7-36D2-835A-14AA9ACE7ED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67F98-BC3E-7D56-7636-AFF35E0ECBD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07AE91-0618-215C-5635-AADF4596CEEA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949845-4DB1-10C9-C9F4-71FCAABCBB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E85C50-0333-FE83-B731-5DBF0D052B7C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6A92AE4-D28C-2469-A355-C62DF1A55C9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777790-CCBA-D6E3-B24E-684F6BA7DCC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C3D3E4-456F-A706-B1FD-7A767FD7655E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40EFE9B-13BD-F645-749C-F3D5F4C1637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EC3DE5-C57C-B5BA-3DF4-34EB1946D62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E4E40-2CD1-BCBB-0B0B-660150A113A6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59123D-2318-6954-380E-C90FEA1BE6A7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B100-61F2-F1B3-6FE3-C6514CD1DE1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E186A3-BA52-EEB1-C52D-F8D2AFC0E36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B29DCD-4E47-DACE-3F1E-B980345E0DC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AF1FFD-B455-180A-2728-3E5E202F4D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4885E3-638B-174F-0F9E-9F269DE4CD01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197BFF-4095-C228-AA57-10B518405F2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B18D185-FC95-3246-1DF5-F0B5957D4E57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4297D1-3B68-2513-1304-2E641250346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9671F4-CCBE-8179-B180-8EF02BAF280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F605DF-3E32-A86F-1757-EBD1646D9C9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2EFDD8-3907-0C7A-122C-57EF193AE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6475B1-2551-B108-EF79-E1FE31E0B045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63D557B-FEF4-7FC8-EDD8-B5E4E021C3AA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00064E-BACA-A974-7E86-216E53B422C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8779AD-60FD-ADE7-C3B3-FD0BC91AC4D5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A94077-B013-5931-709B-A3B79B12932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0CBA0F-C615-41BE-C673-0E15BC43760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83F415-D934-7687-098B-2CBEF2326D6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EBF007-C7DD-BD1E-1E9D-F3B045488D5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8825B4-B4CF-99F2-2247-1CF6FCA445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92C5433-3D4B-3EF5-65DD-1BD9D6654659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589FD6-68BB-5D70-B66D-58ABC6DB057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C0BD3D-CF23-5EAD-4897-EED78B4CC8F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EF780D-EBC4-A6AB-9C37-8A64320C26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2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39176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1D38-530C-563D-563F-BBE1D308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D7127-635E-5FBD-2AAE-B07D3E34464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AA078-4418-1C1F-38D1-45BE20A7B74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43296-6A0C-03D7-8EBF-FDE820973146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F7335-6346-1B50-44A8-1E1ACA7C0CCB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9F16D0-889B-2C2E-FF12-D656795BA97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C7662-4BCA-8391-1A83-DCBB9624F7F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7E762-6214-5D41-46CF-53F826FD106E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EE0B4-BD76-53F3-D2E6-3815D8812A47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BCBF6-A675-4FA2-F5C2-C874185E4FB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7AB85-B626-8B1C-57EF-C21CF7E9782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9B504-2F6C-5DD9-A079-8B57ED8FCB4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9CF49-8193-B095-2073-5DD661E093E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4C36D0-7371-89BE-1BA5-CEFA1E55E61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8132D-E751-CDCF-2D06-6F6AA1D00695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E503D6-2C19-17B3-AEEB-AB7F9428C31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B1D611-CC51-61C8-6A4B-884918D2D38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5F0BF-5570-4D08-6FEE-AD7844E5E1E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AE3047-7E2C-3347-D9DA-165BEC1C477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217371-3355-7392-5CC4-33C1F20EA5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A2DA4-6C2F-A2F9-5415-A3AE5A5A3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C5CD6F-9B86-5236-AC2F-1CB5F698ECD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9F4B4-4C90-D832-4E2E-ECD9D87E306B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837CB7-7D6D-D03D-87D3-906B772BC4E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15F2E7-BFA2-D948-69C5-1ED53A61FA5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2E3CE-D00B-9705-3E5E-24B79FBCB62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6ACF93-7629-E1DB-DF86-6B2515F1C6D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129C56-DBB4-6C41-1EB0-E00511DE528E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A75744-1D24-B94A-D67D-C51A68D161F6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28C4E-9B72-B96A-7FB8-9E91386DFA5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F339C-A5C4-8C23-7ECA-842C6445624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CE2C-C0EF-A60B-4C85-C092ABD3948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B2C5FE-50A5-BC46-F5E5-D655124CBEDD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170216-7E78-0416-A094-3E4BDD8111CD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D0CA4C-7F74-7A9B-95C3-1CCFC8DB116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09DF8A-733E-5DEE-FB5A-C6972EC98F4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BC33A-9537-C3EE-D5A0-A23F0496957B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5303B6-7E05-AD08-A5E8-F73EA6B0947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753CF2-66C5-48CD-7FEA-B7ABCC391CB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831FAD-FCA4-ADCA-0121-8C58070538E1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874ACB-4FA9-DF0B-8F16-27EFB2C3489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86CE0A-3F5E-A00F-D5F8-01CA96A2D13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115DFC-8A74-FACE-5D98-2B1CB49E721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B7EF15-95A7-0F75-F711-9CF328F41ACE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B2B650-18D6-6B70-2B53-561A501E983B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1C4CC8-3D1B-A0A8-A4F3-23735756B65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E3E525-2F8F-DB45-37CA-563A1FEE83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CA351F9-9CE2-ABF7-75DE-CF6AD6784CC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FF660C-CE06-F3C7-7E65-D9962DFB33D4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587669-67D2-3D8D-F344-489715B47EC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F120EF-4AE2-86D0-0F06-F64FF0B86B4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39A26F-F3FE-8E79-5AAB-7473D92A948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218DB8-8874-B092-6FF7-5EDF99CE48D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39F654-6BFC-9DA0-326C-4B6F5A4ED7F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6ED8CA-152A-83A9-7B53-9E7C90EDC5F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93E709-C0F6-588E-8E83-897D1A45B259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4948AB-F2BF-586B-0F79-6F195EEE34C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A623344-AA2B-10D1-6102-BC953CE5FB7E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2F6145-A16B-1208-7AEB-ED0FC17233F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90936A-92AF-2A9A-BF93-547290958B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28DF8A-0788-B0B3-FABD-D0E54CB22116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074867-CF85-A7F2-ACA8-367EF98B6E7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59D61C-7716-DFA8-E780-CAA9E9C3965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08682B-042C-B35B-D881-FD3DD9857DF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241D00-4A3D-8FCE-EE6C-DA20FD4B07C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F99F10-083C-EBB4-0667-A7B0727DBB29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3F8B9A-3104-333D-25E7-DFCD01374B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6E7AB26-53CF-8752-EAA1-242A17A9BA9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53A8E1-C673-8E1D-8264-EBB236A6DCB4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686236-FA63-C83D-E4CF-029B864743E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DA4276-C740-7E3B-A523-D1A309FB545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A39696-8F93-8365-A949-29ED7BB13E35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9E4A37-DF10-F0A5-6FA8-6E1CEF0DF73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FC722C-211E-F8D6-B8FB-1B64EBF1DD3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4D4D15-51E0-A18E-BB4F-FECA07BABF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D6A077E-DCFA-BB3B-59D0-E0D135AB780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8AC678-C6B4-752B-BCD2-50AB056729A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5D4F3E-E258-88A8-A148-EC279C5E28C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7A1B9-38AE-0334-1BDC-0EE617AFB0F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E2CBE0-AFFF-B626-D55A-25BFD3E7FF0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CEF7206-52E8-9BB1-BA33-DF46334285C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3D2B-A492-9C7B-820C-EDF588F7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4AAA4-5EC3-2E2C-ECEE-0A89D524002D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65F29-8184-4086-A27D-054485292F0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70259-6121-72DF-84AC-71C408373CEE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53641-C16C-C6B5-04B7-B069D8F1743C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4DFEF-05F1-05C7-175F-D789ECB39A9E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39EA-94D2-2D52-67F0-022B0F2D94C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401F7-9EA1-C4DB-B123-826EC725E2A4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72F55-F63F-35FF-FD65-AFCF2F3B213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DAED7-C4AD-E324-D804-F3657CA82F3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684EA-0875-37C2-F7FF-25472C950389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8715-256E-0B84-C43F-9DDD9AD59C60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DBA25E-74EE-B1DE-F529-5BD033B16884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270636-A1E5-2FBB-29EB-71852C79CBE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5C7D9-F534-2CD7-C72A-A50001387B7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04AD49-7519-C931-59C3-79C248D027D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44756-7459-4700-F5FD-1EE57A9A69E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F88EC-0942-E9E9-5677-571D9EF584B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76FE30-CE80-2955-049E-3B8A408D268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516F5-EE4F-03DD-C86B-B33E86980A3F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E2AD7-2425-FF07-1AF5-457E38AC356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AB4AED-BE26-D488-81A6-12BAEF0CDD58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7342F2-937D-CDE2-9D96-81F4CB22AC7D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70B53A-AA05-57D6-9828-4D887F9AD90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E805F4-AEB9-04C8-3923-DADA5F5F6C0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383E13-C5EF-FF69-1907-A9F77BEDEE2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30376-6781-52FC-F068-BEBEE56DE73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39A1BC-8788-D5ED-37F3-355D90CF95F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5FACF1-895D-52E7-2E4C-2FF04508127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D0EA49-5727-AEB8-8980-20314FA6D9C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AEE54-0ABE-9495-15C9-28980736888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AC84E0-332A-4AC1-30B0-0D31908FE1E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652356-6656-B7FB-712E-81B250AA529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DF5B2B-8A28-12CD-E1E0-7065F5205D1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03CFFB-EA8A-8732-1361-F6BCCFF2484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1E85CC-02A7-C492-0797-11FC8C03807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66C7AF-E8C4-23F6-5AFC-0C8467530F2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A202EA-D47B-846D-5AD8-A8DA8FC5F80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B65D-4283-EFD0-8F00-9F9096D5767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FCE33C-1A52-384C-4358-91BD785E82C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CBE8E5-D2AA-27ED-E05C-4DEE6A46D25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5193F1-3DDF-BC4D-7810-F49ECBCD7E53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126BE8-A7E2-3961-CC2A-78FFFDECBB8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6E9E8-9780-42F4-036C-1B4B0348A9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7B44B0-3B23-2534-98A2-C4B6890A095D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9D9CFD-33A3-CED4-9672-1AB39BFCA305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03C321-1362-9B8E-7354-588D63F2E490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14BE83-1184-99EA-AB33-90C7C9B37AB5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3226A0-6C21-7B66-5292-CF7439D9864A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765F0A-3BFD-58EB-3020-4419E2F2A98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FC4DFF-A3A3-F766-D7EB-38C4D76AE9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9FDE65-F27E-7CA7-55FA-885BDE34F03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E1E254-8F40-E0FC-A7C9-7A0B8B1911B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BE324E-EDBA-3A79-835D-D1342D98781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B318C-6E16-7178-3DEC-4380711527E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100A15-4FEA-7ABD-7391-80E681BCD332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136B0B-E17A-72FC-C71A-8917B500AAD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74B092-61A9-4147-DDCD-6C735837E3D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9F9945-EA61-238B-E316-061C884E69B9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7A5FD4-44A2-60F2-605A-BFFA89C5A625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07BE61-AF47-A243-6B01-1F85A2FBFDCD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76BC91-5123-A23C-B8B4-18A79263F5F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44CCF7-F2EC-F7E5-5E52-07E8C77BA5D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6FD784-8476-7D01-1DAD-EB26A7F07301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11EB5DE-1586-4405-474A-73E3D289D92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30FAC7-51AF-0749-C294-A176834B174E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6B10E1-9C46-48DD-AB42-77D3BD9F3C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D882EF-4EA9-EB3C-167B-E850CA5DD17C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0FA2C1-B63D-C4CB-6709-62D58DBDB79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04E5611-A45D-777C-FC3E-7D2F8859C2D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1A7340A-D74B-F7EA-8133-484E55DCDBA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5C66C2-EEA0-CEFA-CA55-B2BFAB37E3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789BB3-3A2B-9AA3-1BF9-19DAA95305F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55A35C-AFF8-EA9E-707B-351A744AEE2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1F37FF-834E-EB56-0F91-C9305816432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2BD0D5F-DC42-EDDE-B351-0F98FC53D80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449E67-BA8A-34DE-4F35-54A03D738E7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0BDA12-44B6-FB0B-F709-7507717486D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834E6E-B84D-3C82-4789-13953F2C33A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A3620-48AB-CDD2-24A6-33A2069D102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FF01F9B-662F-07F0-85FC-8CF34BAF893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B29428-DA87-64B7-F23F-7560FFC2DC1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647198-6ECC-D628-7809-68330622FB0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4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DAE73-F97B-ECA8-CCAB-1101AF4F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8898C-60A1-3A27-24A7-AA4B42BA044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27AAD-EC78-1386-8DCF-92023C8B1BB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13CD5-2A5C-09E5-88BB-99FA1D08FA2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A8828-DA13-6AA8-9463-FF1DB845F133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D3F91-0C8A-6197-1C1B-A88717DF35F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06413-4E00-F408-88F6-39465F8D8DD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C5B97-4345-62DE-DB42-D95C3A2BABA1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C5C54-2268-109A-9894-4F21CAEA6C5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431C-26DD-E9AF-B1FA-EFFC2FAD371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1E27D-A870-C8D8-5E1B-2AA1EFA5F1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38C30-0F39-82A6-2377-2B74BB1A4038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B8DCB8-5309-80E3-76D7-AD8C87B3E3D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745A3-FF8D-13C6-9F95-9AE37E67D04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70D755-B8DE-C89F-AD48-9E9035BD2B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E672C-0ACB-DF6A-1A8C-6F26F333093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D01ACD-A9BD-3B4A-8EAD-1920FF709CB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1B8D1B-5353-BEE1-A4D2-8C571156847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8DCBB9-17BA-0984-73ED-67E9E776CCB8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BAC7D5-DE4A-AEFD-A164-6619607C6D62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B689B-891B-2B0E-3E2C-23BA8012321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5A8B0-B54B-953D-D551-EF92FDBB7B7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56F81C-AA9D-A015-AD43-A1D5F230325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542E01-9CE4-EB98-4A3A-7D05F1036B8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E3D9BC-475E-9DB8-5680-D09B1DC714AC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BB9895-704D-128B-8FC2-A89995F049E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09064F-83A4-1980-1830-EF877B06B011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D4ACA2-CAC8-D106-DF87-72A92438BFC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32C7B3-5F59-89A2-80D0-7C852140FC3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08738-8302-DC74-40EA-316372A9308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827E3A-EEA1-8270-5616-98A95A4C57E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3C2C9C-B319-6CC2-D251-7CB1AC1AC4B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4179C3-61AB-949D-DA05-9EB929AA127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64ABA-9A68-AEE8-7A7A-58FC0661B4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1F55F-5702-66B7-E7A6-B3E9D46C652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CF7AF-2B66-1DDE-33D7-E792FC660D7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C7C7F8-56CF-63F4-CF34-A4498A93992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DD0E41-C302-3E2A-925E-0638D843AEC8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F55D9-9565-373C-D40E-D451B02F29D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0D8E2D-8FD9-CC1C-9E9B-C4E9634362F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887D57-5E81-9992-98EC-17640B2CE50F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004546-26C4-E757-9D87-F1342799037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27A537-D737-FF82-0090-E3E5D44A129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B3A20-0F5F-BA10-A374-0351ECB387D5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9D9268-FB72-F8B4-E3AB-D5A29A7D844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1748ED-DF8D-8CA5-E67C-F94A210EEC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81DCB4-B259-8940-11AC-3ED338321F2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683CBF-A99F-E1D7-B23A-38FE5C5DC85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0B4CFA-0287-B5EB-ECDC-9F53A61FE2B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211ED56-9A05-660A-8262-48904DC76C7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DA4DD0-D122-FCF1-7FEE-6531DD305A90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564494-7340-B9F9-24BF-EE4F63084A8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9AD791-CAAB-5362-9520-0A7BCF92544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3C5304-844E-9ABA-5D8C-FBB853A9A70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E063DE-7043-0BA0-EF8F-015962A0E38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8AE4CC-5603-6C50-2E9F-D93ED71D977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B9BD87-CDBB-26F3-467B-C7C7D7563087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A8B5B4-D3A5-94FB-4470-4DC21EADE82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14B9E3-DE53-1846-15E4-DFA624966063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D0C626-B27E-0CA3-494D-0DBC251E58D7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020073-D627-06FC-87DF-8541083501A1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56D0CD-D693-4FAC-7120-10FFB614422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2E1912-9272-C697-151E-3FE85AC27F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64A009-F09D-4B46-4C9A-CB886293EEC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DA6E83-63BF-D357-C62A-2EB89236B5B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047E99-E4CA-D916-8C26-83CC503BE615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6FE4BC-249D-5250-11B0-54956CFE4F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D7CA22-C03C-5684-9712-467F6384998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925F02-2A91-5292-315B-FADD2FA6E820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C0A7D4-28B6-1DD9-96DA-465A6425377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4453B-49CC-5DAC-D253-94F109284F7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02712C-382D-C267-D1C9-7DB09153D48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A99F58-E512-B853-9D40-2F20BA2DEEA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FB050EF-8686-F2AB-D273-453BCE15BE96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0308E2-EC1B-57C4-15B1-6092A7AC2B6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5F3F15-F42F-1547-B46C-1C967A09A3E4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7E00E5-A793-30AF-6A12-85F964E40575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9B709B-4833-5681-0CD4-10BFF7E9AB7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F999A-16C1-78D6-0118-5C65DBA27D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731FF4-5192-94F8-2E9D-8DBF1B96191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35E318-6B1D-F9AC-D4EF-A88C931AD64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68D045B-36FF-2405-9172-CB0C7BE58DE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0FAB9DF-BBA7-BD6A-98DE-B25D43059DE1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98813D5-A9CA-F614-1304-C7269C70E62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446416-7163-9BF1-7591-E37F951AF9C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35EF-0DDA-45E5-2C8B-B4DFE5BD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34862-A809-BBB9-9DD2-F15EEA1F245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D85BD-02E4-26DB-1A63-30D62B67C8F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3E766-A5B6-AC1A-0E57-6E0FF6C168C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247F2-639C-86EB-7B9D-D8F7EB06DF6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5F9E6-2146-8160-EE3E-8E67000191E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35C1-FF9D-C21E-FC1B-FF76CEEAC30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574A8-C866-9057-00EE-E544CC1D85A7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BD551-8E0A-CFF3-AFD1-D33625C321B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FCB9D-BC3A-186B-D35E-43DE903E3BC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EDE00-8EEB-22CC-5493-6D13761D940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508CF-AFCF-0128-5A26-82C34ADBB63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EDF56B-7804-4EE0-DD6E-28FB759A28C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18B33-61B2-A7A9-53DA-9A799AABE292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993CC1-6890-2AA1-E4A2-E983DD5A520F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2872ED-9995-9DFC-B461-60FC6832862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CB1F03-0CE3-E95D-9EAE-FB8C8D84ED3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F6B6B3-FC98-F1A9-5821-C57A56F67007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353356-7802-DBA2-9D71-0CDA0A0C310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0B36E-2049-5032-5DD7-EB8D1B57C7A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3EA663-C6FB-EE6E-6BBE-01A10D7FF15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9DAB3B-F1DE-4AB8-4FF3-F024BC5BB5BA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864556-21A3-3A8D-A5D5-91A97E2F2834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8970B7-DE8D-2BFB-0804-DFAE6E452C4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8801F-8141-CB33-C562-60BB214E6BD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A210E8-F0D6-4294-DA4B-11EAA2EE50B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7C7C7-C837-9D2E-54AB-F4A4A2D45955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6B8B-9C95-844D-EE89-BC7AD49E07E4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904866-29F1-ECBA-A3A7-C543503A5A0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6A76A1-8F4A-9291-9BD2-97F70825201C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A52CE0-EF4D-DD58-ED79-D72BC6167BC5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F8DEEE-D07A-B17D-1F9E-EAC7147E3C38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020304-9D36-284B-539D-EB32E6D49F6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CB8C16-AD1B-787A-BC99-91F0B1598E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5F4ED-D191-8099-52F5-412116CF6C4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7E63A2-B8E4-9095-3B35-4DAD4E18EB04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E94551-237B-FFD5-90B4-71C2DB95653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0F934-9525-D637-86D7-3C42B4186BE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60DF3E-5E70-B5D0-59ED-189D8B57CE39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99D6D-221C-9B35-18D1-B80B83B777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102631-072D-6FC4-0427-BEEE434144A2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5F718D-C341-74EA-989B-9E6DE03B6C2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3E4D3D-9D71-D95B-0772-B7D76FE5E2D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C152B2-9AD5-9366-0202-8B9C64D5F3C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AA781B-25EC-7119-AC50-864D21BE581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D1C699-71AD-8BA0-0B73-D2D9E99C0FEE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D321B4-E099-3022-B716-B3BEDC3B88F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1EB040-C994-D4BB-407F-01A4F1F6426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A2FC7F-39A0-3A8D-C461-07D49FCFBE1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593FD5-4847-B091-8060-A243621A041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4BB6E7-638B-1FFA-F740-00DA4B48AFD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4830925-EA63-A242-96AB-00971118DC4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84109C-5CC8-A439-5431-086C6634C80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40BAF8-4214-96FB-1CCE-D753106CB0EC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D3D9BC-DD1E-0BF2-689A-FBE3173BF10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5A7B0-DE38-F6E1-08A0-36327CCCC1D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B084A9-A48A-694B-2161-387B7398539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F8B19E-10CB-0DE3-C11C-7EF2FF3F59D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6FFD99-3822-EB84-DD6D-4FE3BAEDA8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378E3A-A52D-BEEF-DA9A-011C1B754A2A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687BA43-7D93-16B0-23EF-DB044047239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EACC01-FCA4-38E8-EBD2-AB75DC875C96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4A98FC-38EF-EC5B-0461-F5258B8A3BC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84932E-BD4F-F029-77E4-1E23424BE05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ABD49C-3D01-EE16-DF38-07F5EC5FCAD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0A46294-D6FF-BB52-7970-84DBFD0CD63B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440A9F-2E74-F1AA-337E-C9254CE35A9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250EFBF-4D60-758A-118C-E4BBD65E9D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BA8691-2CEB-5758-3BBB-680730D51ADD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1A161E6-7F27-1578-DD73-1C14FAA73B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7C3EB3-1478-FC08-D06D-B06D9DE3B6EE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5ED087-21C4-4DE0-0EBA-C726BD7D3F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4958163-A4D0-CFA6-4114-8E0C752535BF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FD4AD7-AE79-90A1-45AD-3565FC1092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C4F46-BCB0-D819-C7EB-5861832882F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DC53FC-B657-EDCF-59AC-B6FD744FBD8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F26EC7-33D5-577F-2B73-174713A3CE1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DA0031-D3B2-4343-529D-DDB95DF0805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46B332-8791-1564-3FA8-651F5BF4822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040F3E-71D7-01A4-D1A8-EB49A694C3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7E5A0D-C436-9607-6C8A-B30528C82A0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FB76E5-AE67-248F-94BE-8B3800471F9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1263E4C-F50A-43B7-D9F6-72BEC752B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764954-3D3B-0AAA-B83B-F3AE8FE0256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A3A310F-7556-9430-0D66-D8220F421A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5F567A3-432D-A40F-858E-86EBC7354B4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26D80B3-4AEE-13A4-8022-7B37819DE179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0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F37D-9F61-D5C5-48FE-D01CA71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13406-E442-D293-8CE8-E35E276ECF8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53F5A-8CAC-E15A-15E1-515023FEF13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760FA-10E0-7C9A-C75D-4F29F7BA9A7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4E2CA-A9B2-7889-6257-139717FEA31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096580-EE8C-C0F1-8703-37F0C6F4AF4A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824BB-F1AE-8EF4-9031-F6E732BCCCF7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C8D425-8D42-AD09-1AFF-703741E1A7C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270B1-BE21-90FD-5A22-0E3252BB3A0D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6353-6B66-EFB3-2B47-D9CF9BFCE14F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84B97-C828-1B78-24AA-27221FF30BA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6D24C4-E08F-F0BF-DF4E-FFB4614BED33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CD931F-C3B1-530D-C92C-7BD130776453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B75902-3A7B-BDB6-41DA-F56E28B4BE1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07EBF-BB91-F493-7FB1-20CFD31DB48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6AAB59-B6A1-048F-1496-14BB526CFAA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85848-0B0A-2A0E-6249-6A5241BFB9C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2EFFA-CAB8-1619-3CB1-A0B219945B51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1602A8-52D1-DFCF-5123-1A44DD2FEE27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6121A1-2CAC-1931-A745-06091E214A68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CE2B24-BBC5-7048-850B-38693A5BE903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C90346-A735-4812-C8FA-83C0E5569FFB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B2BBE-F890-C6C1-2041-03996388FA2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3A1F9A-2E5E-9AEF-E3EB-0B43D23C77B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4CEEDE-A9FA-7E50-FC1C-5364ED0AD02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718923-84AC-1FC2-4631-48176F599BE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09C99-F97B-0D1E-5390-6322F3BC5B2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1711A2-C4D5-7991-FDE8-6FDBD266670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B0112-1C6D-D822-0A67-B65CAF468C00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9F6933-E741-2905-3F56-27CD2E2D15FF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85B1C-0034-F4B4-BBFA-08548A34F1A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3F855-320B-FDF8-0449-991C20D92455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02EB1-6FC6-98BA-47E9-F348E89F118A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63C065-AB7D-7E03-3F23-680121512EF6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B74FAC-982B-09EA-7217-F2254CB0D8C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EF736E-4BEB-2E05-B6A4-E9DAF49F807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BC5556-2470-7D68-5C08-2F5E979DDA9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3AE3BC-42F8-60EC-B9BE-D75136093EE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91FCB-9476-FF8F-78E2-3519087EF36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1C4194-FD3F-2A35-D40B-CB1BE226BBB3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E2972-6BAC-50B0-6460-C34A178AD3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8CEAFC-6486-5061-AC1A-707ADBDF07B9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5540B-27AB-00DF-882D-C5BB693C51EF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54B604-9846-D773-0A89-C89DB573CF9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A549E-D64C-A4A4-92A8-15741AC47C6C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C9B543-B49B-902E-F12F-CBB9CB3EC9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4A3B48-93C1-9B96-ABB4-9CECDA6EF20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732F24-A785-3AE9-712E-00ACF8EA89DF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09EBF6-B664-AF19-6432-7A99CC9F1AF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34C300-519B-C448-A2FB-AF47BD487777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30CF53-31EB-B6DE-CECE-8E552A73D36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8AFE6E-4565-EE25-BC94-443280E7F33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D2CB28-6699-BE49-DD37-B564B06A57DE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66EDD4-27FA-DDB0-0D45-07EDECA1F69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D1A8AD-ABA8-538D-F5DD-0C01360FA671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DA1FDF-6725-86C5-F155-0865970B33F1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8658E3-E185-0797-16C4-34D436D2EC09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FEA783-883E-A9BD-789B-BAF47BA7ACD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3C8599-99B9-8EE3-3E04-60B00E7A971A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828299-AC7E-78AB-F7E3-2FD16611949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226B5B-5891-FADA-4DEE-34048FA3787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EF9A1D-EE07-2025-13B6-725809906B8A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085E1C-DDAB-C9CF-EA7B-1AEB655C90A7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A5B3BEA-0FB4-C9D8-B919-BE473295F72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CE86E6-C0A8-2BAE-B654-34986709D2B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9A5ED7-80D2-694C-4234-8A2FDD014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D26621-70AC-7A21-C01B-994909C3F2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C393D6A-42CF-1BC6-C791-CDAACCEBD3D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B73539-CF08-05C5-1A2E-5FA3C3B7836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AAD749-25DC-052C-830E-6D8518E03F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7F51B6-6F3F-C47B-621C-C069FEC7B294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20146B-EEE4-7CE4-527D-2A74D8726D4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310667-A3C8-C29E-1C46-97F9DF2F612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87B2BD-E1F6-D6BC-1B5B-BB767E14587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51F4967-4396-1E89-D20F-48EB77A0E193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59CD6EC-12D4-18ED-F3D2-03DF010FB4C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5F8DA-EEA2-DA9E-C56D-2F2F6947C05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B469ED-9042-D583-4137-38305E5088A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77561-2156-65DD-85BB-FC4B3BCDC52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30459-0133-BC64-4E2F-0B2E2B784BD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98A31F-A601-C1A9-95AC-B91DE66A01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D1729C-33F7-2C29-4B5A-A4950DCCA5A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EF40512-BDAD-AAB2-1A43-F4D5CAE08594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324D6D-11CE-AC7C-DF88-9BE46A43A72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0CC9F53-3BC7-5519-851F-CA863DFADBC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91EA85-5AB6-6DB3-93E7-829CDEF57DB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C357435-57C9-811E-D71C-9C2E2C5E876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303446-D2A2-621E-3FAD-09F65BABF1F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6393521-2C42-184F-F449-B4F09AFC764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992C-79BB-CF4B-D8BC-BF7F474E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CCBDD-61D0-E31C-253F-0A4167F881D7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61A5F-23B8-35BC-1D24-B7BCBBA4353B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ACBDA-0110-1B0E-5102-071E3F66504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8235F-50BA-BEDD-5CE2-63D9FDBEFB6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E174D-B7DF-9E2A-8C2B-AD321A16B176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B4C859-21CD-CB4C-6DD3-7908B829C7C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DDB689-5825-675F-B7BC-46A94F7D2C0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DF9D8-AA46-B849-DEDB-54A3C8EDC77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57164-574F-F4B4-7998-2129F8061B60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20084-54ED-9A93-8594-1C3F9CC05EE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B418E8-A3B2-AE10-E0B6-CB437EADEA0B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D0ED93-C8BC-1E0C-6F5C-C34D26B2289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2B12E-2804-C9F7-3BAA-E124ED05393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E192A5-D823-C180-1CA5-6CB7D0DD219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D9FCA-B5F7-A98C-0174-CDBD5B0C62A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5537C-321F-A9EB-406A-2FABACB8C3DD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1D642-E32F-4955-228A-F15EA29E70D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0A579-E24E-AC35-9393-79D4814098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91DB0B-5989-3822-FA36-F20307C2495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C0BC5A-B39B-E02D-D14B-AE40FA7AB27F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F56B7C-B3FD-DD02-E06A-7416A800A72C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97D0D-1EDB-0111-0ABD-89D3F45C6E3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AD8091-65E7-015A-DB21-ADDDFDAE9CD4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A2A75B-5FF8-0F8E-85C8-F809DFF228C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B4002F-2E62-85A3-9BB2-2E307B49F5F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AFE035-966B-99AD-C5E7-F93F1A2F339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757DC-01C5-891A-3B54-7F44D6F0D18D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2AA93-4A35-B73D-FA9F-6225E6BB716B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70471-44D1-3897-EB48-BA0C057E85B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39A189-6295-54EA-2443-3400A4109D4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9BFDB2-88C6-18E9-06B8-4F432F5C019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A3E15C-A560-7416-12B8-4FA19D72AE2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917619-69E5-DA1D-7D83-4A7D36F9B31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EC2329-A968-9DB3-CC7F-FBB385F3313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CE8E19-F70E-F834-AE55-268D19C54A6C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567CE6-BBF1-78F0-DDEB-80047C7F48D2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41D733-5976-B2FC-C41D-78D11413A39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83F0AB-E7B8-880C-A4D6-5FD4794053D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EE24EF-F560-5953-28E2-0675262027C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A8DB64-EA9E-CA78-743C-A4E6D97369AD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25C746-37E1-59EF-2CAC-BB9904E06E1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830F350-7C06-65AD-964C-D77AA89C793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11899-53E2-C426-FBC1-5F01BC1A3A9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921517-1DD2-325A-8E88-6B5499B26309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97FA7C-EB68-9D7A-1F83-13ADD7BFD0E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724068-4B2B-3F37-BC1F-807DD3ABCC4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E891BF-6396-5770-03CE-C4977D5DEE7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205D7D-6601-A67C-5E6B-43A84759E6D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CECE3D-6952-DC44-8E56-EAD31B09F054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C77C0E-8746-A460-2013-C7C6D5F2FE3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6BC534-C37F-621F-0D20-55F4162D261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E66A69C-398B-2E2F-55B9-BD7B12226B5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3D2787-F15E-6118-0F5B-FD9EB834F25A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C23964-D1EA-7333-64E0-9259BA753DF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B7C5BEB-F1AE-9CD3-FA11-27D79759D49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ABEA1D-2308-6B19-0BED-AD4E39BBCD2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CCB009-5808-DD21-9778-4258DB6499C6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2F810D-3BCE-4ECF-8BD3-57462FAD188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4751E7-59E0-BB5B-4B61-D21D8FCC2A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424EE9-AE17-27BF-750D-929CE748084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977EE03-AEF8-625A-B3BA-025CD21F2B5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A5745DE-F4C6-C15C-2C8E-FC1CEE7604E4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2EA5F0-DBD7-F413-722E-78F58736F89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ABCD8E-1A35-578B-C67B-07F0D0EB801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B416B3D-734A-3FF5-AF15-1EA0D267B3D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AA1956-2425-E4C3-8763-404681921D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6977A99-7A90-7C28-4E03-798E18022E4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58D195-3789-4DE4-9093-9F66B6C4D4B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AE80E6-37C2-2024-DB2C-2F7379EC6B48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3404A4-1BD5-A710-914E-9C33F5C235DD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C2650A-179F-7FCC-F254-43FF0BBC9FAA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E608A7-841F-58E9-01AB-D5F6D27A2CD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1104C5-AA56-3D1F-D3CC-0A1E340DAF2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FA6234-8955-73DC-0085-2B89572BCBE7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D2771DE-E8AF-87B8-B78D-9357BC234BB2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4DC80B-BEF2-933D-C36B-D0B7EA3CBB9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11645F-59B5-DAA2-ACEF-34745576457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EA1F66-9583-95CE-8504-9069E25FF5F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A2F4F-8915-AB2F-4295-DB851967B46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A77111-B44C-3AC2-736F-EEF4D646CE5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80D324-5EBA-048D-E33F-BD3426F72DE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3882C8-12D7-4D85-F106-EBCE62D06A0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9A17EB-5673-F66B-E76C-29ADDAC1AA5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8DEC5FA-AA49-E893-F0F6-12488E97F50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740C50-0759-837B-6E2C-9D613CE169F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7E0FC6C-33AA-1CB7-758C-4A83F3E7AC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590E84-CC8F-54A9-860C-EB118B7CD10C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1F4CED0-AD2D-C5F8-3FE8-EB6394D307F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46B8A0-FC1B-3ABE-A879-E059785827A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F8A6AF4-442C-CED1-F9AE-24177E1ECA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BE2E-09A1-79BF-D4C9-8CCC592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D2D8D-EE6F-0477-F2AB-5BB144A48DF2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0114C-F30B-8654-B69F-B2C02569ED91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707CE-6188-6748-8C56-69B58DCF136A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85D6A-1F19-6319-16C3-110490CA05D4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109C9-CAD1-3668-A085-114C57C173A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6A8F9-B48A-3A09-FFE5-7A5674FAC50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A2A67-6E80-1D01-2B6D-D7912F2785C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67BF-01A1-A080-8703-2764C0B2CA3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BD3FC-B52B-0FEB-FF7F-A9F30A15BD6E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89CAB1-B1FB-F47E-A60F-BF4B7D10FC9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0BD8E1-8DBF-B252-F3FE-124B8C655C4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EF1E5-D900-8439-4675-730B2DBEC19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82A999-7BFD-98A6-430B-AC25EA19917C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E1109-E6BE-3CD3-8288-A471FEA4F9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EEB38-6FE6-99A0-5733-67B097FA38E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80B16-012E-167A-9DB6-60CFF6B24D90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04CFB-764D-D5AD-0711-653BB885524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CBCC35-3ECE-AFF9-723C-58E2A6D452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619632-71BE-5734-4694-B355836D457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C2B08-00FA-ADD2-84CC-3764991F6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6D6C0-BF75-E778-A0DD-626F949296A6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D9623E-4762-5D47-27DA-A6A56529F73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056058-3762-B9C0-BD03-273F5EF9122A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6B6B84-29AA-0BB1-CDF2-81088BEEEB4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DD5A3A-175F-8F2F-859D-5CD58C895B1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F5EDB0-CA07-15FD-D487-0B6C3AC9FDF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939BB0-197E-E511-CBC6-AE399EBD3A2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2F6536-4270-6144-E7C8-18C4286652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33E28B-24F5-71BD-BA48-BD66A4D530C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840192-8275-D0E6-1B1F-BA2602B06AF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DC1A3-79F1-C65A-2213-4F68B17F9507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4DA1DD-69FC-02F2-FB5A-B65BBEDF8B2E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BC4A-836A-3344-7366-ECCD4BB5106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49A159-8AA2-AA5A-DB2C-7DBAC50C9C2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7AAED1-C3A9-A4C7-7401-ADE29B1B445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AEF1C3-4C99-DA35-860F-08E6634B5B1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8A19C9-6E3D-731D-CD73-77D87899CE9C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4AE1D4-089E-FAAE-20C1-E5535F122D0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7B024F-51F0-AD60-B12B-93883E4AC4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597064-4260-35C2-12E2-F580CB3CEA9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58CF53-CB17-F87B-476E-B64138DC9408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5C8CB-04E9-94FC-5CA7-FA884A874EFC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29E53A-1D0B-CBC4-3C27-6B3AA11D9779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31AE19-AE9B-81C7-DA5F-1CAD0C9D4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EF199-3466-4E86-200E-8C0EF12F870B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6BF381-4515-8FA0-BC7D-F56E3BB37AB2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D1D557-B21F-142A-4979-ED0D529A5DD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5C1BC4-D2A1-849F-2ABE-8033B0F7A418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5A910C-B902-164F-BCE8-F4899392724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390A2BE-1C80-F206-BEBA-A368181F34BF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8754A-5ABF-77AD-279D-8B7342FE07B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D60E51-B847-A789-647E-A8F99FB9EEA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051445-8090-6410-0845-21FA1016E4C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621A79-DC64-EB10-6DDC-89A441B5643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B74959-75FD-A532-D1F8-26D5477E2CAD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383CBE-A378-0ED8-628A-CA5482D83E21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C45E47-422A-AB04-634A-E261E2B29D3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A9894D-8459-FBA6-2BAC-657FA3CAA73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91945F-11D2-5148-CFD2-097E30151AD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C3BF06-8AEB-6C21-846A-182F9E37C6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025BEDE-9F79-B454-55EC-FACCDF308A7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94B5E7-A289-3ADC-0AB8-99D4378CDEFE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8BC0AD4-36BB-9251-F288-A467D53FC68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485238-699D-B109-D3FB-5B9570DF4F2F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C279A8-503D-F5FE-031E-63692DE6C47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FF418A-76B9-351F-97A3-074778F38D4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AB4E43A-001C-A198-3739-4760709D755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EC2D96-1611-01DA-6DA7-C7BA9F21371A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52CAF9-3CFE-E509-65FB-7FAF3E4B59E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F08D93-8948-CD7A-4D8C-52072A70CFB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9922FCA-78CD-6E94-C1D4-F679FABC300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00902D-6A3E-C297-6951-F18C09AD24B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2B08CA-1472-D081-CC7F-4925857248C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425686-C46F-0C8F-0D6F-A28E00A956BC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93B7992-55E6-BB73-C51C-254C89DB1AC5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9B3DEF-9561-5152-8E1F-B5EC0CC800E3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3E0E96-D3EA-3892-D256-19B8469B56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9F66D9-3696-F99D-3649-FF61C9BA2C1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B3347C-CB1B-C0C1-2CEF-801747915FE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44D0ED-D904-07E0-1BC4-268FEA92B7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0143E7-302D-32E8-8C08-410E6B8E8BC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6EEBA1-A6C2-8B5E-15CD-9B042B0921A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FEB4DF-80D6-8A79-7E6C-A96D659BEA8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EB3F9C-19D5-BB1F-618F-DBB0F4E84C15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A26A76-47BB-04F3-E9F9-ED6EEC89ADE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871018E-5B42-020B-AA99-5D2A17DF12B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9A6F1D5-5717-F6BD-E6FB-C8F2A1675F5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1FAE283-2F46-4144-87CD-7DB2FD872C1E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1FE938-9EA3-FFD0-353B-A51A06CB4E7B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029556-13C9-0211-DF96-6B175AD9CE8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5ED311-BE62-D440-4527-85E505E32CB5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0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BDDEF-59D6-B9D0-FA98-CC24151F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C56BC-0D21-24A1-0FBF-8816D89C423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7E4E4-E9C7-5FA2-BDBB-518DFF1E8BF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31AA6-AFFB-CFE1-A1A6-0FF2F0DB1705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30790-CD01-ED74-5919-E396E71383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94A9C-FB22-59B7-B7EE-66579B6676F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206DCB-8C47-B0E3-C5E9-C48EB7288AC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DC817-58FD-C19C-5A49-3263A7D0CF3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930D9-9CD9-BA4C-79E2-A7A0C35ABD98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1BA1-3A3D-700F-886E-5FFA504FFED7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6EBB5-30AF-992B-C156-E7E33FF00F3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7FB3D-AF11-90AF-60A1-F387F27974B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3B3AA-087E-AAA3-DEAE-DB90A94237C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C539EA-F9E6-2997-C14E-CAB64D42B075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AB1226-4D8A-7A33-DCFA-93AC57F4DA7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CE85C3-506B-4F32-A72B-F1192C0594EA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FB70F8-DC57-965D-2ACB-007DCBFEACE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9E45E-3A2E-06C9-F1CC-9EBFD8FCAA2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47AF15-44A2-EC69-6E40-71E1761A8F6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E91B5-3203-9C5D-BE64-3423F6B2244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35537-2574-868A-2F06-48C63DE6EC0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B2B5FE-B5F8-EB5F-C385-FE3010C6EA0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E168A6-743B-BB22-7F8A-9261A38BBA1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FC6F25-E0D3-3A98-C3B3-CAA4DD12D932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A0F27-7A65-04A3-063E-F7666695182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DF39E-B0AE-F2A0-69D6-4B8CDECF287A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17F03-7B4E-3393-6C69-9525018391F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DADFAC-3173-E2C1-EE9A-98112C962CB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3B5AB9-1773-D322-DCFB-1A819F38DBF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BE8B63-A087-1811-D486-8AED5F6E241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22AF0A-B3AF-4459-5744-3F32FE50A83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92754-17DB-E839-B787-AE5AF7D3254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908326-4867-2942-6446-77919B3A73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B07551-C25B-25CD-ADF8-C9362D4C4AC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C3FC6D-21B1-BCAE-6E91-2A55931895AE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0486E3-905D-20A1-8A74-E48E88CA6B1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A3880D-4CAC-0E95-E612-58FD070A583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8CE5BE-67A6-DF90-F76A-29DC51A5186A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A843BD-53EB-020E-9707-3CCD90130EE0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921D4E-C703-7E78-AAFB-9667E8ACF9EA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448250-80E3-E1BF-F8AB-B12FE221C0E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0C774-3444-0F90-D6D3-3F715A19D880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41B54F-9E5B-D9D0-B760-ECE2CBF5786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6743BE-0846-F9BE-8FA6-CE21A3501C13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2BE13E-DDD9-18DC-46C2-0F41FA76E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CAC563-7C01-D318-692B-47CA6BCBDB41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BBEFBD-0C20-2157-5C9C-DADD5579D19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D29F90-EC02-1523-C30F-CB0D808F20A2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BD3EC7-65ED-9153-0ACA-3C3BF535687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761807-4A65-6F9F-B759-F288DDF3163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CC5B1B-43DD-51D4-FCC5-1617A3380BA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BDE7D1D-3E15-7E03-25AD-9DC5A2C4385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7B63A4-0E5C-A129-52FA-D55BBD166A52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2FF66F-81BA-8856-92B8-7189AF45A00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26892B-D32F-F60D-8EFD-549F2C4C30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6C8819-6A30-8B02-20A0-F1F6415C3C8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14487-178E-862B-425D-58680888CBE8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C16FB2-A009-8A71-B5C2-5C98DCB750B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C6102A-7EA8-B31C-A4AA-FF6BB0EC2336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9D6947-C70A-919B-A9AA-DA0CC5CC797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2B67C6-6F36-6EDF-7BC3-CD43C88940B8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AAC9BF7-0041-B76F-2FDB-CFA7123E020F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F2CFC0-05FA-1A16-ABAD-1A6597FFF38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D7D606-B396-6460-5FA6-77237400BDB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A01AB2-294B-EFE6-6481-C2270C83B1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61D752-0F1B-527B-234F-205C5B18E96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749BA8-281C-8A35-1DC8-54E5E7FFD6A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AD6686-F1FE-292E-1FC1-68D512902741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4851AF-CF61-9BAA-E2B4-32DC8F741635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EE10A46-FFCC-08A1-8F49-A651078D900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E5932C-EA44-E4DF-3BDE-097CA2F49B2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7525A4E-DB08-F613-34F5-1240A25DF99B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9D77B1-4E22-4411-09F1-217E8744621A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089634-B24B-B2C7-D3A3-3D0F7D624DC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BA127D-A000-F8F7-D0A8-CCDDAE54A3F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5547E3-B2A7-102E-31A7-D24273B3CEE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6D39A1-1573-21AF-E271-A06815A4214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38D125-A7B2-7ECE-1CD6-4DCEFEA06D8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07F3DB-96E8-BC47-83E5-D31D40B92FC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54B1D-67D1-8259-8DC2-4036614979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540004-4FAE-CFAF-D3B4-079DF88385E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EBE1D2-34AE-D3C0-CB08-028896527425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39BC79-92F7-760A-F18E-CB86A5A713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0E2A1F-4558-523B-2FC2-C8B786396E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BCE483-1D84-71E1-55AE-D0E69AE2490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C99401-98D8-BCA1-A653-0B963BF365E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644116-2A56-AEBB-2DE3-9BB60AFE127F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C0F52A-E5D6-A09D-71FB-1A4DCC67D69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E09035-928B-EEBF-EE4C-7AF895669C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C320BD-4281-9E53-A7D0-5EF218FD8D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3AF6EC-A0CF-9D20-2B4E-F5562DC7707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31EDDB-7CD4-CDC9-D1EA-F4E0AA40F33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9B9F45B-822E-C4D1-7649-B3BF8D36E27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1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BD58-DEF5-AC4B-0907-92D9F28E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774EF-7DF2-B3DF-41CC-BDF6777568E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FD2F2-0A3F-F1A6-D7E4-A331D01BDB54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D2DBC-F963-ABE8-C661-CBAFDC2190C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94E09-B888-9FBA-E70E-80C066C9CC5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64D73-071D-3EC3-209F-9EAF4D012F72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C1203-1C17-8AF8-05A7-1C458511691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E3D69-F982-A92E-B96B-3045635187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2A3FC-F1C0-B0FF-CC57-1B2DE52A5871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3E2D6-4CC8-B315-B8A9-87F0ADDD8FDB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9D6C2-A42F-03D0-C479-41207B1D88A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8504C3-9CDF-4370-3427-BA392DDA89C4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549937-D073-B2AE-6CF2-AD50EE7F880B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B23D28-CE5E-1D97-5CA2-08CEEAB4E98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0DE1AE-82AE-D6F5-AD8D-8EFDE4CFE2A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A0195D-74AD-8589-ACB0-BEB005A9E81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56D738-FAB1-3303-7AC3-8A24852227C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703D5-C26B-52DB-3855-D5102E0BBD43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79B144-82DD-F417-2C1E-5EF85E24430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55FF6-7028-10A8-D2ED-C7A33127653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43057-1176-C02A-6D0C-F9DC3C0CAD80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926B67-64C1-79AE-C285-494FF195AFB5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F1F111-5F39-1218-C4A3-692A74293D0C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49D3E3-FEEB-EFE0-81FF-C95F1B52A2C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64422B-D334-DAD2-F628-E8458F8CE08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C21C2-EA1A-6072-E9C8-B2FC1457603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0F9CF-538F-C95C-6B6E-EB30E229EC8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501EC3-1F49-5B4D-C845-D4894891F96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D51E63-5CDB-76FF-347F-EC753FBCE6C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71A03D-A897-BF0E-CB81-7AD0259E1568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E91D05-60D5-12EB-29C4-0620B234343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358FB5-2615-55DF-FD30-EA112CC5299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814A33-C184-11AD-8662-3DE65C5D532C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9D57D7-FC38-5DA2-6279-5116FAD225BE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D775B-D19D-0CD2-C725-78CB7C8A6F30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EC9F9E-5F8B-A52A-A81E-EF0C4F979D9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71E73B-FA6B-6DE9-2AD1-7F83C73105B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A48EE2-9EA7-54CB-E3A2-ADDBAB9232FB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8716AC-3540-CF1D-CE3D-F2A1226C3ACD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33734F-CB63-5934-1111-EA79F94E0C9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9F1E9D-D9E1-D369-D957-C2B0E368205C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835648-7794-8F5B-EDE8-92B455E0404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89FE62-BD2A-A056-F259-79001526543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77B046-488F-EE64-541D-E2E99EC5FD7B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20B56E-B3DC-C705-34CE-880039E0F2F0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A624E-BD0E-6C81-E1B9-A2AE7DA6C41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AF3BD0-79F7-F037-A96C-AFAFED567EA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FD48F8-2482-12AA-CAFC-D0B95986E07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EF8580-4736-554B-1224-913B0ACCC7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39E84-890A-3475-C043-697FCED91E8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1283DC-5DDA-E61F-95C1-020993DB0DC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8F2FA5-DBCD-69D0-79F4-C7FB0CF19C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ED244F-1521-9FB2-4A46-3267EC7277F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DB822F-7296-1137-0F09-1A9E7CDE1F3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223DD5-82D4-F355-CC22-309B23FC84E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F9BF40-1BAC-09A0-5348-539E66DADA17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1E2273-D1EE-EE04-6148-4985B5C0BBF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02A80A5-C07A-A865-92B9-114ADB070855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DE7903-EF1B-C74E-406A-2E1193E3EBC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28A8B7-0C44-D242-3B95-481CD540D0C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5C0153-2188-8074-63FA-4EA6982E2BFB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D43EEB-F27E-E201-78AE-3925617364C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EAB33C5-EE1E-714C-6E53-766D100AF83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B1818DC-742B-72D3-CA5D-41F2E0EFBE1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5BB541-253D-9FD1-0BAC-988AC0438DE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6BCB14-4833-6943-7576-7348F51DDE7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B9E1D9-0678-F2EC-F001-DEC9A80DA3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F57A8-1D45-E58D-337E-4E7333052AA4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F2771D-C5EC-EC37-C90D-6A8A7549D00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2AE7B4-2A3B-5432-27C0-7FA8349FDEC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BE1469-191D-E481-6742-1C9694BAF73A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3F54CE-D19C-5578-B0E1-7C1D09F4C67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977DCD-379E-0C86-453B-77E95421676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9BF820A-6420-2743-3D2D-3D60955AFB12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690E18-BEEC-652D-B034-0E534DF86EB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C3A811-396D-4FEE-547A-CF6F8916633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1C207D-474B-DF38-A2CE-86380557CE6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8FA7C-F23D-5409-2093-39E7CA28042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516ABC-B342-4CBC-0E2F-59456BA792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9F1F93-891F-353F-36FB-83508591EE26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8E7B2E-20CC-28C7-C098-ECDB832615D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BE20C8-27B0-EACE-7A3F-F26DCCC65AF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C502D3-BE3F-ED1C-8B7A-E85DEF771F4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2A8293-8A67-D71A-A3DD-F3C499AAA3A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5328E8E-E758-F377-63DB-8F5D102D741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D5F218-AD98-793F-F4C1-36C1CF03B8E0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BE17906-F40C-8CD4-B6F5-3A97799EAC7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24FF48-9D59-AD17-A836-C03FD4DFB471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2BB47D-CC67-7D27-B1EF-341B5695D5C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B0519A-7741-9C5C-4F6F-AD125FB1C223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F464949-A2C0-EE9F-4B42-78ED2D1A3850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BA87E5-C55C-2A53-4482-F72CDBFF8A1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C55EB79-79E0-10CE-358D-9F9A804458A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54E870-0F79-0F6B-0339-3FC2D9D5E77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9398110-803A-CA91-D4BB-CDECDC2C286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3D93-84E9-819D-A825-5087C113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2BA79C-2E55-97CD-9C51-91826433DAE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E2097-2C59-3547-1A5C-7B259BC9170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815FF-0EA5-C9A7-A4AC-8C3183326E1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3A56B-C14A-EF04-F5C6-1D268D0645F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DE005-30A9-74DA-EA0A-36650DF08B9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DC696-78A4-272B-8FC7-7F620353AC7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94757E-2064-54C1-F49E-E8E080B46B7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E93BD-7179-298A-CDDA-30F61D92E272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35D196-39AE-5838-B9AF-BD7FF1C1ADD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1F67-5684-147A-448B-607AC4DE31F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7484B-3E43-AF2C-8721-BD93B18011B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6987C8-46C7-6AFB-7ACA-5ED215EDB50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33A47-8DE0-2E81-7688-B35103EE6B2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746851-BA22-7ADC-8204-D594933FE66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E57C9-6DC6-5C7C-5548-91556106A46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021AA-9C70-08DD-9A6F-2F41F83865A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022B7F-C75C-6373-9ED3-A6D5FD506D3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A7610-3E7A-A210-0F05-196399F10580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152CC8-3977-407A-7FD8-3D182D350D3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E9F6AB-8CDF-D872-36DA-396E0CA1E49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8FDBC3-E23D-1D59-F9AE-2EB1F9995E2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41DAF-EF75-DF20-2B9A-889ACB53D8C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00CEC7-54CA-2302-CE3B-297796DA697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6B66D-FDDA-5B6E-7FCD-AF77E51675D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3DC8DA-B0D8-F46F-B942-AB31EECF10D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32130-F93A-67FD-1222-0C4627CBF74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03B4A-71A8-A254-89D4-AF451254742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BC20F6-D0EE-4992-E641-A82A028716F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A42725-C04B-347D-FDF5-10BADB909BB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36EA19-25B1-B701-CF79-484ACE8B818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3F808C-7462-F611-3B51-34BCF1E8388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586EDA-F62B-C3F1-C8FB-A13E90A6243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0323BF-77FC-910F-0EB9-D9E9DCC487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75236F-3C30-E558-B1A8-B35DD5DDDCF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FFC522-BC3B-B55B-4C8F-52447506C9F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E78146-73A9-4EF2-CE20-35C83DA8061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D7ABCE-69E6-5D5C-A8A7-10B306E5A19E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2E9EEE-D9D9-D4DA-FFE6-38B3176AEFC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EFBA21-37B8-00C7-7BD1-929138B04BE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0084FD-298A-A09D-E266-B07E3BAEDC6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ACFDED-53D7-69D8-148D-5ECBEFF4F08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CC8C17-4B40-F102-E5D3-1D8300FF45AA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55B7D7-5655-6212-D133-A693AF42281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B9333-1590-25E2-8491-0948BBC05F33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19BB15-EDC9-31FF-75AC-9FA523167F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AFC86FE-7E84-A4E7-21F6-6D562FFE493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704924-6F26-A396-DCAB-6ECA0A10E19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F9EB61-CED2-9F12-8E4F-AEA95F9DD7A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A58E54-38CA-141E-FF14-2F95813E2639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9218C3-F97D-5C1F-CE69-80A91AC7980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5312FC-9F02-0713-0FBA-E9ADB101E0D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33EDD4-2B3D-3245-B4BD-683D353F2AE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2EA042-5AB7-ABC6-9ED1-17E103369783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C109F4-6F42-60E7-A13A-4E82D57C555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7290F8-658B-D85D-E8F9-8CAEE10098C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69E2AE-5CEE-DE3E-A52F-5CF10BBFB8C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5A2B7BB-B8E7-8F55-B7A2-DDF8BF01F13F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0DDC61-7D11-EF54-1338-1FDE35D7E340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B6422-45D2-70E1-E102-DBB068BF826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BB876F-D40A-6911-1968-4B787695861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4D8A4C-6E50-9F1D-48D2-414D7DA2E7D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7EBAEB-8394-A4CB-1EDB-2F5330A1719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FCC874-3C8A-A681-2E4F-4C7B71C36D4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E323D07-141E-F83B-5003-F01344BDA96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F66609-BF4E-3C34-A37B-50605CB1B564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12A737-C1CF-D8EB-70B2-772C72CDD88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7D5441-91B8-742F-9E68-F1B7A4A0EBE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6ED7DA-F6CB-7FB9-C997-E102869EBD28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441EAC-32DB-FEC1-4040-5E659DC12E8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A093C7-EF34-A139-B8FF-57AB2DDD35BC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A049AA-8A0C-CB3F-E615-FD5CEF2F11B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2792BB-A174-F569-A2C4-CB19B5BAC3A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D02FDB-0D15-FF3F-CF16-FE3E40C76FE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C42DF1-A4A9-47ED-9508-86F252CCED3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6E03C6E-7FD8-4A20-B4D6-1D451771AA5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D4DD9B-F840-7500-6D76-2F76C8A621D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9F353-67EA-6AB3-72E4-F3391D9206E6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B43062-86B4-58AF-E00F-DC161275E2F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A5F05-E5DB-EEF0-577B-3A52D4FA96C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2FF525-1D3B-4D09-48CF-A13E3F4CC9D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CDB9D8-C2E1-0046-DDFC-F1C2B30E1AA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887F17-0CB4-8D0B-9E50-A05C79A7B0A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A88B4-F729-0A11-8899-E025FCA194A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32E6A1-5B3E-A254-09E6-380B6D98C8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2A6BD1-5D50-9BDB-C5F8-34149CEA14A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6BC9ED-8FA4-FC1C-1A49-BE407D7FBDF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97D26A-8232-904C-3C9A-C7819246E41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719ED80-81A4-C960-6B5B-C025EFE6CF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1AE83C0-04D2-8F86-3117-459B2AE18AB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4FFBC58-5210-1158-D7A7-DA6B297DDFC8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34F979F-B749-1797-5CA1-EC4AC53E0EF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84129E-C649-16EB-B7BA-C4A289BAE32D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F8CB10-098D-A2F4-B6DC-68980B1EF8B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D995-CF0C-A76D-4981-C1705E1108A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FBD649-D00A-64B0-4694-92EDDCA1FB6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7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4DF0A-4852-89DB-1A28-40300947B4C9}"/>
              </a:ext>
            </a:extLst>
          </p:cNvPr>
          <p:cNvSpPr txBox="1"/>
          <p:nvPr/>
        </p:nvSpPr>
        <p:spPr>
          <a:xfrm>
            <a:off x="6377651" y="1037830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2979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AC8C-434B-6A0E-61CC-C3FA04A8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32F7FD-E19F-25FB-BC65-C6EAFD260A6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FA539-AD0A-F771-0FEE-353731BCF673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F8017-E13F-8E13-4EA0-660CAA30728C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50FAE-B06F-1C04-E409-C80E99E8FA5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D4ED5-92B9-AEC0-4412-7A9995531ED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6DEF4-1234-3082-4BF4-E39BADAD0EF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E063B-C687-F5F4-77E0-277EAFF5D530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688CD-2210-43A1-2629-6BA040E1EFF0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24270-290F-83D8-90A2-289B731E63F2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925F5-A838-5A9A-9B91-CF1E10041270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75AC6-7898-20AD-B097-6008D278EAC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2F6E00-A854-D584-FEB4-BFA8196198D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8BCB8-5033-F03A-820A-BCB04B79E7B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534928-03EF-CB6C-7E17-319CC25E14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F992F-3FE3-75DB-3AD8-413BEA31021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A2BCE5-4D9B-72AB-55E2-292EF74B238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2689F-EE49-8A9C-A8E5-A4AC70320180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DFE54-EF65-8D97-B81A-722B8490E03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60B1FB-5018-43FC-FB65-43A908171DDB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DE086-058C-3F61-BA31-62FEB601658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8040E4-842E-2B43-56C5-A10A56A4DA19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1A0AE9-9019-30A8-866F-5EFFD13322E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0F8DD-6C1F-5F07-FEFD-1CD59A32D99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A0C5F4-4787-E821-2E44-1E2526EC99B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B80864-5DEA-BCA8-0F36-9B26E921BE6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F024D9-A3FC-2466-BB92-6CE8E27904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6549F-DE59-24B9-50BB-DB9A3BEB99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9A89EA-3177-8D1F-DE6A-3E561767F75E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A2D0B4-1B0F-5C1D-9B30-411FE0B67541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73112-5EFE-E317-551A-28DBD7C14AE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831780-570C-47AF-E019-F8372047A3C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C89E02-0716-1B7A-B772-A507166DD819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730ABA-73EC-77D0-C403-3D42573FE3E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6A16BF-1489-FE9B-ECA2-8F9000FD213F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E53552-DAFA-1A7A-7B74-A48DE036C12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343940-1761-9AE5-D3B1-E9FDEC1A05A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36A6E9-13FE-0CE4-4E1C-5F7AB6C2845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E22773-4DCB-A8A0-C4B0-AD76183473B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C0E098-B986-96D2-5DCE-5BA91CDFA7D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2AF393-CB1E-EE51-7C21-2D2A2AD4FED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10D75C-B9BF-B6FF-9C5B-165F5927E01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5D6BB6-0B29-94BE-F71F-D1A213251510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DB91FC4-B5D4-8049-F312-6E7B3AEB2B7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CC2B23-2CE0-3E3E-5917-4D19AC9EFBD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DA17FD-3883-A904-7993-692F13DAF9C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7582D0-DEC0-894C-26A1-F92507EE64D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9A5D4A-30E8-BB2E-9341-CC735520F0D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E1E730-FE05-A96A-6689-87326248A35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098FE8-3C1D-6505-933A-AB91C36C7A0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29212-609E-5018-50F2-B840B298ADA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8536B-DE66-1841-E68C-358EE758953A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A28DA5-DB08-8F5E-ECCE-3F8315C1373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D710F8-880A-0ED1-9636-E0B0277D64D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C3A8AA-4764-5772-7F79-F7AF3038F71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87C740-1F75-F55C-253D-AA360A22E4D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526D71-92E3-000D-CF8A-AEDBFE4A29E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935FB6-19F6-A91C-0F9E-6E9C19C03EB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D36ED39-908E-768A-39E0-FB6801E84E5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A4EF3C-7A4E-7EF2-F9D5-B8DD42D9A8E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8F52F6-4A1F-5550-A5D8-D2DAA6035E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A441FF-CD93-4084-F73F-4564D137A99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BFAEE3-18AC-8407-7781-D8E797692B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503A5A-DB05-924D-3506-4777F61603E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375B52-F8CB-678D-80B7-52013B550B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DA633E-1A23-6780-96A0-3C876BACD823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63E269-E9D0-EAA6-AA32-300D65D84E06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0167CF-795C-9E4E-0176-7E4C14755E8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7D8E7A-0314-1A32-4AA1-3D9E85B2549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0AEE1C-8DB1-4AE0-5950-2E560BB4CD2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3E48B2-6102-772F-AC21-E0B11A20F05B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7CC1A02-9846-AC2A-C86A-E4E34B371A24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4A34ED5-9017-C596-19EF-53AAD3B364B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17142B-8430-6D72-4A1D-5A2A6A547B8F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C8DE47-0152-C65A-2FEE-435752FA0B8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1D2A3B8-8861-8D7A-347F-DD7B92B5E2B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752C64-D5AC-0F5C-E634-BDC63A400D2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2F345-E0B9-0F16-ACE0-8747334246E4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BD5D6C-7244-3128-E481-8232566D1C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5BDE9C-C3EE-D0F5-F375-1454615BDDE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2A7809-D666-0145-1426-DC7A2414E37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5F01BD-8515-6359-CB41-31BCDDE7176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2F60E6D-C534-5807-CDCB-078F86A1A6D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C44886F-DF41-F7E0-9E2D-B94F5A9D1A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F00A21F-F523-E497-46D4-2ADB79B4C36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E57BC87-F4C9-37FD-D975-7735F08466C9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502BF5-0294-92DF-2DD5-26DCC646DC3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4481E1-A981-76F9-96CE-E4492E346A7F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3F31F-DA0E-16A8-E99B-2F29AF81460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13E919-9204-3BDE-54EB-D33A303F3DD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B74AD86-9A64-3413-004C-5D652F66F0F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EA41BF-D3BA-C7AC-9150-B120D73DB50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724FBB9-E459-703A-0161-D4C19054B73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2D0034E-E2F4-65DB-E964-5C311526B8E3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D6A951D-E19E-569B-0CB3-37F21B40C1B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C77EEE-5F1B-B4D9-6715-D402DE38B2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DC7FC4-9A3E-9514-FD59-04648585B35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2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70E2-4CF5-1154-0592-D86D987D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B1570-AE28-B839-733F-21755380650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3B788-E819-D675-8A19-A298C2E470B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3B67E-BE86-5B58-E875-EB8A41B11ACB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CE090-0AEA-8AF6-1FB4-B14DD933C199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41CDB-A764-8915-8D94-7FB8CB0240FD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58BC6-72AF-E873-C1E8-EA66980B17FF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448CE-3743-0EC7-2592-78F02CBAE2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BC8CD-E89E-C191-6803-696ECB0A648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1D0BF-AE48-97F0-E875-62CCC45EF3D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15F43-F45C-A51A-39FF-1738E36F365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1C5C3-9636-74B5-87CE-9A3DDE2D848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FBD30-C039-D4AE-5BD4-B77DE87D178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315A5-8C14-5ADF-BABB-CE402B5E50E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AEA3D-F83B-FD33-AA06-F6B297B765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F2ED29-D4C1-48B4-1BF3-20708525775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9495D9-9346-1370-F7D0-A5CA64E99FB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DC753B-CCC5-C3DE-484C-FD18B237EC7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2A39D1-8D37-8B62-F1ED-2C6098B5D84E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6E812-9682-0C6B-D9BA-4A16EE0506F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1528D9-9104-FB42-D60F-790200A19769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6A1567-7841-D8F0-D509-495DCD62FEA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AFE3-EEF6-AE15-2D01-9F3C0950DDD2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65D15A-3B43-00B0-0908-6CFB063C69DE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D4D578-FA08-CBE5-537F-6BD4AD3C152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8CC9-6C09-F2B1-591E-7FC65CDAEEB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8960CD-A7C7-D993-161B-1ACF83D82EA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02683-E461-8E23-0C77-1E38FF16B89F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6FB93-76BF-5C5A-53D3-D39D6E5920D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3FCDF3-C3B3-B719-8300-37B2FC0F0F2E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EB60CA-B838-809F-9EF8-75FA359D11D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035E51-EF39-893D-9AD8-CE9FC42E8E5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A29678-4A0E-8D99-2616-C5AE1ABA560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574FB-6D9F-93EC-CBB3-133D47680B6B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1F9A9D-432E-4AFA-53CE-F840AFA23259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E41B46-5020-E213-D231-F4A75566FCD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9C4E49-1342-EDBF-6585-A62AC8422A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13F65E-CD9E-BA68-D93E-B9FC66F5C03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4427C-7885-6221-34C4-0DAE01CB7CB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CCDCEA-29FE-CA10-C417-C51C9F6C586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554D5A-408B-B886-34E0-076D391F04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0F4B0D-9811-3CAA-107D-7E3DC5FA57A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AD22A9-8F17-3643-9596-C77BDA118DA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037DB7-322A-B7F9-FF95-DB384C40A5F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9767F4-689A-A4B8-D810-C9E96DCF5C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86A8F1-C542-938A-C04D-92EA4D968B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0AC5409-74ED-265E-E396-263108C3C458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8E90AA-02F8-D2B4-760D-626EB356579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011930-E54D-C32C-0518-2D8BFC60C98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11E596-1A4E-9271-D3ED-9D39C0B4EB8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F68715-2CD6-0C20-8AA7-09A7E92F862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CF0CD7-CF4B-FC23-8686-29A6541086D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0A2477-0378-78B5-66EF-1D9152BC8CAA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E559B2-7A3B-173D-9D7E-EDE37E988B9B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2716A5-C92A-4180-79E4-44B0E953D66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B70708-B83F-8954-BC1F-2C6B3E9D230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58250D-5F80-58CB-AF71-EA1D690CEC5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3E1940-AB72-20DF-691B-A0D2FE5D0F0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6EDDF5-FE4B-0058-A24E-3960E58076C1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E126ED-05AC-9871-EA54-C9BBCFAF65C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D4917A-357E-2366-7472-CBB541D5146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B38921B-BD65-01A3-EECE-2A71077474A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559FB27-6DC0-A1C7-83B6-8267751ED1A0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F3166C8-EBAC-0984-8C48-FAD309E86CA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DC167C-4208-978B-228D-E7F8F57EF1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8FD4A2-5485-404E-9B4E-428B058753E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57FFF3-5492-FB7D-367C-52506645BC02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C07C32-FE66-607F-D3D3-AAD5D130A00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DFEDE5-24ED-E0D7-F44E-520F727A7C4E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C8858D-038D-D9B6-B37D-DE76868AC150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240926-D1AA-EDD7-77BC-5BA27AEBD190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10FBB9-BBE1-884A-79A1-245D6BF91C0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AC2E9-D276-1A55-FEC0-D2740133EC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2C76AE-63E8-D9B0-F152-CCE61FF2DA8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4A6B00-5BDF-3CA2-D333-3FB2837986E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A48D6D-6C2B-F02E-269D-A01A8DB0FF6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528C05-9EBD-8F1F-37AC-B02B7083254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BBAF0-1B7B-7C36-1299-89DEC76297C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3DF591-99E1-33F6-CF40-D5FDB96771A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C1AAE7-726C-E4B5-8A66-CCBC15953C3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358D5D-E3DC-29DD-0BC0-891773B0B44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01828C0-C8B0-AA73-C100-14857BD0719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0AE64B4-ADF2-7B25-A65C-226BD56AE5BD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C343EF-D68B-EF89-8061-B9DCDB66DC4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E6340B-4668-5421-BD13-1AAE4D4BEE6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4ADDF5-7102-DA12-995F-4E2EEE992F7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A0C8EF-1ECC-F64D-9D08-40917ABA819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6B71D0-8907-B0F1-750E-48E3FB4E82DD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24868E-06E9-B1B1-4885-73C4EEA8DFC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7EE58E9-AA4E-3957-6A15-EA20FE0B225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0B2221A-3161-F5B6-7E90-020628008E5D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AEDF32-29AE-1B0E-255F-11394DE940E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8D03A1-9A98-3E71-26E1-8814A23D97C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EED90BC-7C95-1F4C-38D2-DC205F48B52D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90BB840-B99B-FB8F-8779-5327314CB9B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8E53B28-E9A6-2E1D-0520-0B64BFF9DF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78B9BB1-2F27-D3FE-4BE7-AA010E5343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EBC8B8D-CBC4-9D72-1973-627776E3B713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C9BA-5781-193E-D517-84654CEB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6BF9A0-67A8-6A36-D33E-CE0847699D7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90160-5371-6787-0C21-29ED7E7F46D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075F3-04D2-12C9-FEAD-F9AFE04DBDE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5E9EA-B872-B744-69E3-6EEA886A347E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62AD2-2402-355C-65A4-A51E8D39827C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736ED-57B6-AEA3-F0B5-14D6D7A3E840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742ED-1B97-5EC9-DD67-31DA5E4B38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3ED2E-D6CF-8D28-88E7-A5BF1ADAE10E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8042A-C917-A685-0D68-4C2120DADA8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60EED-97D2-A9F0-9A79-86ADD4BE4A2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B972E-77C9-3AED-5E65-6874FA6077A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FE575-4F08-08ED-0186-C2C0083A8E4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7F41-57A9-1C13-0795-D195D888A81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39E9C-97BC-3F7E-81F9-F374E7EFA9F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055CA8-D37D-59BE-584A-591A2648EEF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29C46-B752-F895-B772-02D32D60B808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DB656-0DD8-B62C-AB09-668EBCA685F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061866-A431-6D02-FEF7-ECCBDB5F30E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605478-B5AE-49A8-9DBB-5AD014263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5403C4-B55C-E1D2-B235-BAE4F6F663AC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254B7E-C3A3-6F9E-1B3B-7A270BDC152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F260BF-D89B-C1B0-D870-553BF472B0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FD2735-5DE7-0CD1-AFDA-EAD7F00C7F9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556340-6FB2-D366-16B5-101E07BD019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1E4C80-20F1-3F6B-4E9C-AE28935295A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5CEF68-EBDB-9A68-99EC-1F6A00DC2C6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7294E4-C3B9-5978-EDD6-9C2E6D0B6E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5A010-D338-637B-83FD-D29D66F728E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4AEE4-E08F-9FB7-A0E0-7C6B221FC964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177CA-7164-7769-B8E1-8842E956FB1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DB2C45-4CD7-DEE3-67CF-F10446F2223B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791606-907C-D67D-9624-2C97D0A05F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E0E53-F221-18BE-DB0A-938F8789C2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FFAA8B-0CF9-533F-0346-FAECCF998C0A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6D1AFD-028C-5773-05B6-A3C86DEFE5C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B92C8E-6A66-FCE2-9B39-1F4FDD85A5B8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0B7EA8-81F7-CB81-08B8-CA8A59F6E09F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25D95-BF51-DE70-0679-65C9EDDDF32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EB8009-487A-77FE-AD6B-424D9902DE2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F3B99F-3A0A-8129-D8CB-A2592101B2EE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928225-7A66-96BC-6D1D-2DF108F46CC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89B677E-2160-3CA3-A3F6-492649D685E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25F378-9A36-F67C-4980-D57BBE6B96DC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B62273-CB84-EF11-8A39-701D4BC9139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774C4F-E02C-D103-8A03-8E4BC1075C9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D88700-E46A-9B9D-73F8-DB262E4CA6F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A48A1F-6067-3B3D-B302-3E98917FF6CD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E1A2B7-B1E1-145F-30B5-B042B8C2133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D77BABF-2883-45D3-A296-6FA5ED8C60D0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1B797E-B291-9EB8-D84F-8E8DDFDE2F6A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17A7C6-46D7-B005-BE13-B0FB344AF76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E23B1E-F49B-8A09-44A6-17F36072A0FF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4E7F63A-71B2-CC87-747A-DCE7C7A913FF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5874E4-4FB6-B664-070C-8FF95542C97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B9FAED-0EFB-E5C3-800B-7B423CF0AD2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9B74BF-9A36-486C-A6DD-C543C112172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0F1584-278F-C837-628C-24CF00C2231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F60003-7AFE-A39F-9D43-1DEAB73027E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F64E-313C-446C-360B-361F9546239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453A9-CA5D-B624-5847-A6DC3017A26A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E63B03-23F4-FE7A-1FEB-041A6A82CAC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48300F-19BA-C8BD-4A14-0E2145B9C94F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511271-C7A0-4B7D-ADE3-3F965D442B05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BABFE7B-9570-540C-376A-B04BA3278ED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CE72A29-E82A-C84E-1851-E6040B208FB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D0516-F8A6-D60A-EBAB-DF57479258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83C565-8BDD-76D6-612E-7DA8DEE2225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79FE34-6FBD-0D79-53DF-E67A7F77651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E668CF-03D2-52DA-111E-12E355CD1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65E640-B2A0-BA21-6015-1779978C91D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37C60C-F22F-B87C-B491-870D120767F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D094B85-692B-01C1-BFC7-1F117EEDAD6C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4AD5023-E43F-5CA3-57D9-A100009617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8C1266A-4DA3-5130-ED8F-0F65B16B1D9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E42509-425A-1409-92F6-EFFD41DA0AB8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C798F4-959D-C0EC-6357-4214354AA18E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CF0082-0BEC-30EB-6816-DBD18AA7C3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48ED85-33DF-0D14-D84C-87888AFC8D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B241B-9B01-9623-BAB2-E7E74287990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E5D918-98CF-B578-5B4F-4320DAED4C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FC540F-E021-5BDD-467F-5416E8F235B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87793-5DA7-C18C-CF0A-FAED7F353C2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3DA048D-45B2-49F9-037B-604F2790BDB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9429FD-2E92-5C98-9734-033DDE8F325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7ADFC8-40CD-28E2-968B-A49F32FC828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B1C2666-99B5-EB07-D07F-6184C34EA26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AB60954-AE53-F51F-2DFE-2B3335FD8570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911B130-C3FC-8A2E-C41D-AEA3AE2B456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9BD0F06-87FE-2B57-3827-B79376565E5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E53065-D222-E30F-BE01-677CF0489BC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A6D02A-3A90-7DD3-3462-90A87F98AF1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24A7F61-B203-7B16-7C37-981F70DBAF4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40E003E-B0F6-9E36-D9C7-BE2C080B153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97039F-0081-CDAF-E1D8-09EA8ECEE4C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86520F-DC0F-2EA1-7734-7B1A02D4E24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61C8A4-9B1F-FE16-6C19-18804F4A204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8DF18A8-8680-5C71-264C-DDE82A0830F7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05D983-6B0B-03D5-A526-86ACE09BF30C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2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D59F-1FB9-7116-57B0-856AEC52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1F717-10F4-C856-3C04-F4C88A6E5E28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C0DB6-5D58-D8A6-3143-944F2C75819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5776-EA80-2257-AF00-B37DC68F6031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04AE6-BCD3-EB7E-409C-499ECA78F52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531A2-47A7-09E1-ADB8-022AD8DB1DD9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63F11-C919-5088-2536-F24355F3D90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34829-65E9-FD99-85A6-2FCCD756C1E3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2EB53-228B-31B4-4985-34AAF78D84E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CAA81-E0EF-A530-21FB-8E4430F1347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20062-68A0-E22C-B54A-FC58F680F9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BC1F3E-EB8E-8D10-19CE-1AA5B48C743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7650D0-D562-9D90-A1AD-AEE41E3F10C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DD12B-BEEB-CC30-439F-2A4AD8788CD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4FE2C-F79E-596D-10EB-3C83CE70ABA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862FBF-53E8-556D-773C-2C04541376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46C44-13E4-C63A-1E3B-8D6919F6F711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7E6116-3071-60B2-7D44-FA177D11F1E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1254DB-9A22-38F1-CCDF-2B973BA72FD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CC0FF-5A9C-6C13-DB80-68CDF64B075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6C0F7-D082-F82B-CAA7-1D61C55E43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A2A3B6-6D6C-01DF-834E-60300E98781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BC7D0C-C3C5-F0B8-AACD-5226FB10ECD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915020-D44F-6FB0-4446-CE57C464B95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687C1-EAC8-8DEF-25FF-1DA333F51665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228896-4A46-24EF-CAD2-DFB7F42068FF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CC2272-B183-3923-4DEA-8BE65E8A02FC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30EBBE-D66F-0886-AC46-FEA39979545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5459B-DD9D-9286-462E-B62A80CC7F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E6DBDB-38DD-6AB1-46A1-A780AAC8A54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685768-0C10-2E7D-E645-BAECC02FDF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552758-7995-04E0-1881-8CBCFF443BE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894060-E286-F36C-76E9-62D62A4C1574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75290E-3D39-128C-9E75-090717E6AB1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19597E-B969-09A7-FD15-771E843C306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01A5D0-AA55-59C3-CC9A-3120E308AFA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11998A-5524-F7BF-70EE-183A467D19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F84E8C-0E34-639A-370B-BC855060DE3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FB3FC-BD4E-73A7-4FE9-A672BFCFFCA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AC85B0-F13A-D343-459D-DBCB072FA2F4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5F5389-CECC-78F3-6E45-08C844DD555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6AD1FE-BDFC-5334-D8F4-DD2CDD55419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7BC39D-043F-3DE5-CE2B-D87F8080A594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E3C376-E8AB-168F-1900-8FF07ACFA0E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8BC520-9B04-A42C-5F73-8C666D8501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AE62C1-F3EA-8DBA-7E9E-BF73A6D0550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659422-BE7A-4E3A-C18F-2F3B6E69AB2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B9E62A-FF2D-559A-1BB3-554962BD1CF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F41701-CA1A-7733-49EC-CC3D6CA5F66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12BD76-9610-97B5-7961-15CE362F0BB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6C4325-058B-8D1B-E7E3-4FEE13A1594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2DDD1B-3F1E-EE31-E612-DF505FF08B2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F94F2-0EA4-C46E-8434-D97BAEE8F79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EA661D-EAC8-C62D-F55A-CDBA5C810B3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677FE9-AA60-DEAD-A7B0-F1CFFC3026E9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EE4767-3278-0743-4925-19472DD176EE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8F621A-D84E-B63B-1273-21DB89419ED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B4C94D-C8B8-8247-D795-69364F166C0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523D59-BF4A-51A1-2226-02F7993645B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9214EA-C54A-A15F-0A77-C4E862E3100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30418E-A335-72A4-9ED0-608C7F6C0B7E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40B34D-EF00-529A-241E-45824C1EA762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12EBC9-63DF-3EA4-943F-D9CBB118781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2AD867-FD5A-AD90-008B-0DD61E85C682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EFE6B30-477A-6601-EDC0-B54412F3C6CA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6A9263-442D-911E-75D8-9ED70D9C569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EEB5FE-1215-C0D9-3476-82CB1DBB9A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309584-3C93-40D6-5740-0EFCCC387C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48ECF0-805D-DD9B-9D14-1ADD4F99A33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F9E8CB7-CA6D-3C71-5D89-C05BD7DA9C7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E64870-6E3A-8595-D92D-B886C7C2C7E2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FC400A-D105-64CF-E033-39B23CD8647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C4D89C-AAA0-095E-D7D0-B2EE9409A0B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6946EF-50DE-5A10-99E5-489E6EF89971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FF33ECA-5D3F-4253-DBE7-30ABF44F689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4020EC-8FFA-F390-48EB-10BB4DF2E706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D8A4BB-DE85-6DEB-9163-048AA43C6AA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133D-07E5-05E2-8D31-3B32BB456B6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76740-BC03-0649-C68B-E7D1FDCCAB3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0587A8-E4F5-397D-6DA1-72ACB1A6F25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0763DAE-2554-804A-323B-FAC36FEC6F3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3D66DF1-D591-CFCC-7D76-EC7B0BE77472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09B3235-9FF0-177D-D04B-895A8B2EFF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AA92C6D-6F31-25BD-4DA3-E155F5612FB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488109-B743-4FF3-36E2-EF7805C7D3B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DF74940-65E6-7094-E8FD-9744085BFFE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5B2A66-03D1-AC74-B073-C3BF83860E9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CFF09F-9397-9C67-02B9-AB551F16E52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F226BC-18DC-22CF-27E2-139E3FA8655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A00E20-ECC0-BEC3-BDA0-E3C5B204B59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5544A5-D6AB-8176-C398-31F327F0AE15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322463-4B5A-B090-5C60-15A0E326A47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DD3C9F-C603-43CA-F9F1-9C576C8FDB5F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699BEC-727E-76B2-C065-62B04825044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F7D0E6-2180-10C4-96BE-955FCA2803E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14A9CEA-1FC8-DC90-DB9A-4617455F9F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4F24919-9C3E-2A5A-3B67-A1F41436D3D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A07712D-2F03-AA4D-93C8-ED9B73EAE9CF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C01476-39F3-991B-AF44-E0593C79F18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B86158E-3FB6-A2F8-CA98-E45785261C82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87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06ED-A2CF-3A51-C42B-C99FE1D6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12E2-BC16-05F5-27E9-0DB6DF6F591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8EA3-7D46-7ED3-CF30-57CBD9DB36AF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D8BE-7F71-3AD9-DAD0-9E188CDB82E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92E29-F58B-4C94-657C-E98F2281F8B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D75FB-9CE9-794F-24FB-E214E517F58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D8D16-29D7-2107-5A80-9DFF23ACADC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13BDD-8C83-D3D8-44D4-E73C77A1A1B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309AD-29C7-52D1-AB60-8D4246FF7B6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56AB0-2FA5-F741-8637-FA44F085591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245FB2-69F2-EA22-16E1-7A252BBBCFB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8C41-C0B9-1565-F063-890A28FD1992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D972EC-C7B2-862E-CB0D-13612F9EF682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19E93C-AD13-6B25-686C-DEC66727687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C60021-9F31-BDDB-8E5F-FB3231F8BC2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B6527C-BF95-CF3E-59E9-0CB736B0A84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95A28-4B81-76B1-46D0-EAF09DE06ED5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B60C52-3725-C01F-AD97-2D979C9BEE9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D1EB0A-2508-AB6E-DE35-E3C55E8A06DB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15668-DB9D-C01B-78ED-94BC7FFBCC6C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E150D-BC39-80B3-DECB-B54B168A48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D2C5F-661F-3618-A724-718B5C718B0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8C8B6E-814C-99BB-26E2-BDB0FE74E0B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D73C9-25F3-FB34-D5A0-4E4F9349A12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8BF43B-A830-81E0-FFF0-606E20915ED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F66707-0454-E2B0-A8D8-88C2238E0FA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AC910-CC09-2493-17E2-3B79F18F0C68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9ED057-DF96-47F7-A173-63445E000371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9A4C7-4642-A8CA-123A-865FBC5433F1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2E2301-87C3-E5C9-7300-AD3188503F5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2584FC-1A5C-C01C-2C42-46D09308C88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1E3846-8B1E-FBB8-C050-1F562AEA78B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CAA328-4475-25EF-D704-6F82E86746F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C9FAF-F30E-0A06-8E49-F5373634AF51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7A8FD-36F3-863A-AFAF-65AB803D7A6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31EE10-9234-33A4-A68E-61C4789292F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6D36D0-BAC6-DD48-09E2-60E8848ED3C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D24E88-7393-6551-FF42-28D696C0463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65921D-2508-B78E-0E80-E60DC6B2AA3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BDBA5A-8880-2C7B-13DD-3734132CEF1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DE70BF-246F-7D26-3A3F-D8C5203D1FB8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F1F7D5-639B-9600-37C0-BF29068F8B0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5C513E-2746-3147-7827-2C846D2EFBDB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CB9DAE7-9A5D-84E3-31F3-CF1BE66BAF38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888279-38B7-8D99-2455-90F5828E2B51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FFB298-0220-AC2D-EE77-41A19F4F2B1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671541-680B-F6C8-FC07-7E6F7544EFF4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EF55FA-3F48-7359-B784-F9081BC1194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AA0E36-72AC-DFE8-0ACB-33048021B0A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DF1DF6-735B-55E2-A3D0-CCEB878004F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764A47-873C-A8BB-E660-B9FD2D07B909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904E58-99E2-9AC5-36B3-AFAA5612A58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20DD48-1F3B-7F77-12F0-0B525A74C9C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862EECC-516A-3B8D-3646-C8BE2F87E6C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9AA7BF-E901-8B8D-4E85-D07B96AC9D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64AB27-B336-F258-07F7-BD45237337C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301A4C8-DEEB-CD37-DC60-2CBA3D2FA173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AC483E-DC05-EB0B-C2C9-B467C69BF26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7656FA-DA09-82D4-E922-BFDD108EFDE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50D5DF-87C7-7BCF-95A1-D3A74CCA4B5F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CAC521-9C5C-2FBF-D3C1-515287154EE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C189B7-D6D0-72D1-ABA1-58A6C4C97C7E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41D844-9661-7416-FF40-6FA9943C0C4C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8F8925-C7D7-571A-901D-998E3931D07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0DCA2C-DCBF-4A00-CC37-C4377251903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92BAFB-5B81-1D46-7F4A-60499BA6003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706A72-21C1-B5B3-EA68-6833BCB8D12D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12E59-20D6-45C5-E551-B5827ABF667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0C89CB-7101-7939-C211-2957BE9F7A5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A7C631-E826-6AB9-5413-7315E5F45D6D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199D151-B8BE-2A0A-0103-E5CA529AE43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0AE937-7BEE-C1C7-2302-1850EC53719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411466-FAF0-3C5C-95C9-D0F4C43B365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ACCA97-C3EF-E25B-230B-7CE6BA4BD66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CF4712-6055-5D62-35CA-EDD65DC2E5F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B2378F6-B17B-10D3-7566-632544DB39D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C5E37D-B075-C0ED-50E8-B2F96DF886C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FE3B7-50CB-29DD-2FBC-69AC5601D0C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7A3592-1309-8077-8B9D-7199A905CDE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7016C4-C576-DFCA-1D86-6C123DFA2B4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C06B3D3-9D3F-3B89-787B-258825D6BC2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2E6E4B-789F-6762-C306-F86F486B94F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03DDB50-654D-FA7D-9343-4A061E356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9143B9-6F58-8486-13A6-F29F632F762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2F475A1-B122-80C5-7701-BC7A636F053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994EDB-5592-351E-C609-CD8594AAED9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7A0C47-7EA9-1B57-7441-464328CB4D5D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65C8F2-1596-E064-26A2-BA4681F390F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EDB7745-BB31-5C62-30E5-5CA9145A3E7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4577E19-C00D-553C-24C4-5B69B51A3E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F1FE94-85D5-4EB8-6ADC-DF92EEC68C44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73A1F-AC91-79C4-C326-4F92D99F5DF9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D2858D8-18DA-FD78-683D-F04701891DF8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EB902B-BE30-E0F4-A334-10CD18F7EF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2C2F38-3E8B-DE2E-6BD6-539761BCD6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2877EF-76A9-EF44-F306-7790DB55E70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DE7F00E-AC43-DE20-34B2-CC908E4E594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3DE35D1-D555-0D06-C696-2068817C0980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F35DF3C-4ED0-9915-0B3D-009F4025DC57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BE8C469-FD33-12ED-7040-8089802CC51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7572D63-9D11-294E-532F-8012C014246F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2454-DEBF-0BCA-3C4E-EBE17010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CE5DB-A4F9-0E14-8381-C05928AC28D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05A28-4812-F032-9185-3486BC203B7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F7670-62F7-15A0-B213-722723EDF632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3F62CC-F27C-0992-8203-719C1446B1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028A-44D6-870A-A0A7-72F73FE926AB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3344FB-6EF6-EAFE-E5AF-51F16CB0A4D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BDF1B-35C4-BBDC-697C-303B043BAF4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4B6B2-CAF7-0F79-6F0E-06D41D20F7C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3A68E-4A7B-5483-D5C7-B14FCDFB62F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6410B-D5B8-420A-49DB-02ED4DAFB0C6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15D658-88D8-BE2D-E518-CF8C83670D3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31746-52F5-BA2E-020D-B9A1F39E343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C16DCE-91A3-0F7C-B31B-3909F8DC5AA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29A2B2-5BD6-2807-BBE4-5E89D5F980F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355935-BEDB-2799-EF4A-D8DF2D542B9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CB4856-ABDE-4E16-559A-9EBDD174BAC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B90C90-CD21-41B4-DD10-3A659E120AF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87B61-9AF1-1E74-EA7C-9FE30FA52DAD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D50B9E-87ED-0E53-8B11-A1109348A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A37776-607E-9280-99B8-FF99859C7725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B10E14-AEBD-32BB-8226-478FCF33173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20D587-134E-558E-BC9A-A52CE0AD21C6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975633-7319-A88B-A30E-B82A472398D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92A127-07AF-B4CD-4689-ABE666DB14B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9E129E-9556-2D4B-0521-5D0AEBF7488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45068-5F8B-DEE5-602B-2803DF8807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8E7F9-6660-0B36-1F46-125E988FE4D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CBE07F-CDCD-4DA9-664C-F5465769EBC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708C3-56DB-E3C1-6C7F-2341476A868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C9CDC3-6BF1-9CF5-8CA9-8BDB6F6C96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5D2D44-F81E-0160-AE4B-458801BB457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138F6-1CD7-79AE-A2CB-D0447D8BAA3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A44E3-E5A8-187E-ADBA-98E03687E670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A380C-FAA4-AA85-E3B5-CB9F4814180D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7EA065-F1BD-AA59-80D2-C131AB1F710B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D216AC-FA78-D359-314C-1647083B5D8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DB644A-2B57-A380-43EE-E5A9D3923A1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7EC0A4-DF7D-0F30-7E7A-B2D275B6F06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6BCA62-B068-9E35-7899-ACB5115174EC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69BFBC-B493-F5C9-C7E9-A22B8699E1B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9E3934-A25F-5FF2-32F8-B6938CDC940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46514B-B979-A016-6B85-C3082866EEE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E6B9A0-FD81-4DED-B7E7-7A687D72AE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C5F7C0-76FC-77BD-F975-89D04FEB1CF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B4F781-A3F0-765F-D8BF-B9094E10A0A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121DB5-9FF7-B7FE-BD05-08085267636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C5BAC-4F08-CE75-9302-1B1EC44B6580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E3472D2-792B-03C1-CA9E-80802AE32A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6D0529-CB2C-AD4A-6F1F-8AD34C2F28E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A534AB-73B0-B741-0A5A-A90F5A4BA28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999134-752F-097E-F1C0-B123456C0F6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231ECA-84E0-CCF5-1485-5B691A4352A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BDB9B2-4846-C6F4-D160-92992186F2BD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9AD56-6954-0670-9925-DA0D2119A84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E28D-A06C-12ED-A68E-968304C68163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1D1E82-F609-B1DF-C2D5-4E67666AC03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19B935-7AF9-CAB1-D33F-6E4716CD413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17BFE4-0FBE-ED00-E8FA-724D8967C52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ECA8688-4F1F-582D-211E-9822B8DD9C0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AEEC08-D739-92F3-2610-DD705E2D2280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F05C5B-389C-EB20-4E61-18E0078603C5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F71EE1D-5625-ACA1-685F-17549DCDF5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DE890C-254D-F27D-834F-88B538EC3FF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0680CBB-C636-06C1-03E7-43F6D30739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04DC6AF-3780-DA08-F037-83222E91424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83EFE8-055A-A7A0-0D0C-5304FEC7E25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54A43F-68FF-9B6D-B4EF-B06C44F6CC07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06622-6435-1492-3407-E4A78E0325C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6555E9-E409-0BA6-B2B9-6F32FD044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C78D9E-DBCC-B6F1-42B9-472A1047F0A8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571DE6B-F7FA-128D-B63D-7B726AA2D6DF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C16B26-7F47-5B09-F144-3F6A4BC26E9E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E4E8A-6EB7-CFA2-E7BC-0890B99566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183F97-409C-DF48-DC14-11B119F23B9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D0FC06-1451-7493-E7CD-C148F970AAC1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26FD72-A2AD-37FE-8601-7DA44A148C5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D2FCB4-0C09-B1E1-277C-17BFBE80DBC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0C4F76-1AB6-88EC-85EE-7979CC1D00C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80539E-A312-3F3A-432F-C5FD68FAAAC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90ED9E-CD03-890A-F9ED-913B541EE3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59BA8B9-A7C9-8AC6-C5B7-7CCC50E56C8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610CA9-9B22-2103-A97A-80E5219F420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FF903C-8571-3DE1-D3FD-C2D97859E0C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9D4BD8-B50D-170B-2130-5DBB3E42145A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0E646C-61E4-1E75-4462-CA65C762C2D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66FCC1-18F0-CC5D-F8B3-38FB7456CA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455B09F-F5E9-B3E8-E984-E3433801067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5591C96-D717-A9DF-B901-26F22AB6D550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82FE9A0-7BF6-74CF-353F-50B0A57D598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85B2AF3-A6D4-BF3C-AC91-F7968A56DD1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71A8A7-41B3-D35A-79C7-69B779B7FDD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F9AD4B-E848-1814-8A5C-DE0E19D5C3D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1053C1-C4BE-D351-5071-6B24C4007DF6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35D7AE-3A2C-8812-20A3-5058861DB64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70D277-ACB9-D3AA-EBF4-422D87CD1A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24489AF-54C8-63BA-704B-C0503A3A638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F2F77A1-6B05-6040-9555-85D895556A65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3C9F990-6991-850C-32FE-266BF2493E4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F0D1C75-0EC6-2929-0D38-1EC8DC114020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E4A0E3-E6BE-E99A-D4D7-C073EE7A74A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AEF2-E9E1-6C34-2060-3E6056DB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7F31E-DC76-37C4-E77D-899877ED338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F5DDF-F326-86E9-2135-C3ED015EC26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87CAF-BE49-65EE-42C5-8023E0C5779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10837-AEC3-6044-A762-C7958F6F2D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2DB41-7E02-D9EF-B893-11F5F58FDAF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65E9C-E502-1D19-4DFD-017909E63ADE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E5230-D3AD-6226-4C75-F2939A7F76F6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2ED4D-A3A9-7BDA-70A3-A939E2A61CF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5864E-445A-B3F8-3AED-74143A9E0BF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E4250-5B36-3C34-A9AC-20ECCA8518AF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D5D3A-02C5-545D-6ABE-2B96E791F11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58652-2E5A-916B-78DC-1AE4597F14B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0F71-3689-1045-5B9F-D7CEC8A1941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F2EC7-14DE-94A1-3F05-22C187B560D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7580AB-D574-2CA8-4049-36D9AFDCC455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BDAB6-DF29-70EF-5F21-177DF3AAFEB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F56459-B605-8F07-F011-DDE10A90AEC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AA205D-5247-ED53-3991-8701F8775EAF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7D3501-2FFD-02B9-F886-0E23250D218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CF6FA-ACB3-44EE-FCAA-2F5DAD742D4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37EE7-09D2-A20C-4291-B9704AFAD64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E3CCCF-DDB8-99CC-EA33-62AB9DC1DDC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E7E97-EE6B-325F-DA2E-27FD78136DA0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D829DB-9B3E-C22E-8786-0634C8FB8CA3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E50744-CEB4-963D-C6C5-A7649769181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1821B-0A81-E62A-3675-C1F602A8E12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967050-8C48-6E80-3CD9-62BD2F6D11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8F4E0B-323E-625A-7FB6-CA1D014D67C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B2BCD2-7497-362D-E4E3-95683F2B0F0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88CE35-FDBB-39F2-530A-18660B1C6CE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2AE6F2-14A8-F7B6-5E97-494C6B637CD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217BA0-AD66-9CCD-958D-22D3997D68C6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5D5FAE-E7C0-7DDE-87E7-15509438149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19093F-0B90-CAA7-17AF-CBC891D13DE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33C72AD-605A-4D83-1420-24B7F7D09D3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3DAD0B0-F928-7CC8-1FDE-953AFD73CD9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D3F2ED-A0E6-E9EE-C8FA-A8C0912FBA12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369BE4-4286-D326-0BE0-0DFBF7120F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354DB74-745F-B515-E8A2-1C9C52BB12BE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9427F9-22A5-96B7-09FE-6DFDAC989C94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B6D31-D9E6-9C27-C59C-5C47F82D2AE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E2C1033-B770-54F2-CF25-4AD61FB819BA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0DE8E5-6EF2-8937-A0AF-A10FAE28C71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A87C84E-2093-45E7-FF24-FF740C95784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DF619B-68CB-DEDB-4904-8A7D480D5E2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8C5540-5A9D-0150-1ED0-80F42D9EBA5C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3C0543E-7F94-7FD8-D0F7-DD4A94D8C93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24070B-4905-3BBF-33DB-9A289D57420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3F4C36-0B0A-0C83-A86C-C0F6BC4B0F22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695E-2885-DE56-7942-EF0AA879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66FA72-D205-5282-09D9-36BF5B9D3F06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4434-DB82-E762-C827-E916052B2E09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48C55-021B-F9DA-CC99-A795D915DBE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65B95-F8B8-364F-891C-E29111E296E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B390A-0A8C-88EA-E1C6-76E12EC0BC2F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D3909-02FA-4E82-3BB2-6D41E9ACBD97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6FAC69-A119-5922-ADEA-D16D8A5C061F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49267-1F41-D0DE-C2BC-502E81230E37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F296A-BDBE-E6F1-A188-0CB9108A7936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D603F-59BA-76B1-BB11-46E4DFCA4CC6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803BA7-D372-BFC1-39C3-79FD175642E2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F852E-E595-D829-233A-2760F630730C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88A5DC-353A-F04A-8655-FD523484819D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9D31D-B353-DE9B-22AD-121BBE656819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7C0182-F75A-7E84-E9FC-DEA888D871D9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DC949-F0E0-01B6-D051-8520A0F24133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33ADCD-04F7-1672-34C5-E63BAD43748F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C142-33CA-DC3D-2712-5378AE5AB681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36B8E5-743C-81F8-9FAC-1E6684E46D3A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25E30A-5A1A-84D7-9DE3-FBCE03460549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FDB03B-83AE-4F75-642F-8B3019F2CD12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C082E1-DECF-8BF4-7D83-706758806F03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D37443-D0C4-455C-A0FC-17631CC1620B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86E323-D11B-320C-C067-94DFB83B5825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00B966-75B5-92E3-BC1E-B8C9D1561A29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E453D2-C991-A1AE-09EA-9FF5EBE8FA5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E99386-00F5-7236-A686-CCE7141DF0C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875C4F-E3AE-D0DC-0B33-78048359503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90112-5022-5726-7C72-2875250F078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CD8B41-35AC-BC23-1539-1B53D97F435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AF4680-2101-FADF-5CA3-1E552C6B08E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47C9AB-3624-CE66-BE4B-840FFFB436B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7609C6-2164-63EB-EA83-C78FF418257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F01DA46-68F8-85A9-79AD-A00AF98E242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66FFD-EFE1-A787-673D-75587BA229AB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8117F4A-AC32-21A3-3388-234BC2BA5E9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4B8A06A-D728-AD55-DC4B-134EB670A09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ACBEB19-93CE-AD75-5055-3744BB88754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4255740-A90C-D3BF-87C8-37C124A17212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87C949-75F6-F8F0-777E-6CE30C00B9D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F41DB64-AC13-9855-5973-12F253143FF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A08CDCD-3055-FEE1-3F6B-B22F43BEFA5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70C50F-5E6D-F644-8779-7DE9EFC5B3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B53D16C-400E-BA79-F45A-7CDB28092EF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C2E4C9-7555-9EAF-7F59-57E08CD077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9BE08CE-9B77-ED01-3753-563B9890FAB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E99061-57FB-555A-B3B9-9944CA2EE09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C9A472-50B4-E1AD-F79F-ADF61D86CD5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D0CA75-708D-BCA0-D70B-B5EFE7DA69FD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28C5-617F-3C10-108B-68EEC0BE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586CA-B78C-8469-DB95-89FB8D4D6782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3FD52-A7F0-99A6-0FCF-182DC7DBF7B7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3502E-39DC-47A6-577D-969D46C49701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544F8-B209-8A23-F048-9E161DD269C5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4C262-D186-1282-480E-803433DD4996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908E2-DCD7-B19D-EF70-70ABBDA48507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1484B-BDA8-40B8-6505-0BB4484E1938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F4237B-64A2-D2C0-9ECD-BB05D50FB8C9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1C880-FA04-830C-D654-45D3DE721E95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A5D1A-7B87-3BBC-9E4B-DB2D440CFAE0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FF67E-6A6E-032F-9DF0-8DB29BBE48E4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53BD35-7781-C026-6203-02DB3BA08C3E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DFD1B7-1748-352B-603A-2B052236FC9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CF0FFA-8F07-9526-5113-C78010BD9300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F83B1F-7EA5-0F67-4332-669AEC1800E5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455C2-F5CD-8D00-1FD9-44A33938418B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EF58A8-A59A-A337-3579-14C33EDB9D58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F19DBE-9B84-BA2D-EFE5-979B2A0270EA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627EC-AE35-0DEA-978C-CCF871A8FC5D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2083A-B049-1B2F-6319-AAA61D6C5CEB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271693-14EC-C597-26BC-4778DE720D08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23E4ED-FE75-3255-09D7-8098819BC4CF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C2745-F90D-88DE-F46E-C254D1E43D02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F06E92-F0BB-371B-3F7E-0BFAC87F79E3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EA8C6-926C-418C-418C-B5A0FAAA8B9C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F2DB8-8FF9-8450-DF72-EE57BDE27BF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669936-AEFC-52B0-45A4-BC80C2A3C0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E5612-C99E-FDB6-EA95-DA5C482D39B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A7B2-8ECD-F893-879F-2E8C4CC4563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7F723B-A861-0DBD-776F-36A8682628B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C1DAEB-D4B3-5E87-3BD7-ABF682AAB63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71B4F9B-1BBC-5DE7-4D50-9891771063B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3CB4AC-D430-DC14-62DE-007458E60D9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2EE4777-AF83-E445-F979-7D8E5091D73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4BABC63-9E35-EC64-0CF0-8892D2BBC65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51C520-191B-FBF2-1FE7-A664E01A01C4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AA8484-4A58-EF5B-C33A-F9E7C3654DB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4CABE1-5830-800A-3661-B6DFA00B6268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78663C9-F10C-1AE7-459E-AF506E1BC68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A03787-FA76-9362-2738-DA963AA9C8E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223572-80F1-9452-22AF-DFDE78A5A60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2B78EC-EED6-C88D-46E4-459CF7433ED2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44D9BCA-F3C0-DDBF-3F1C-BFBC62DEA84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EC82E60-38E9-8D92-D69D-BFB6F8A0255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507501B-F09C-17BE-C1A0-FC8AD52EE62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D494314-C1FF-A4EE-C22C-0D556D2BF36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0246B4-3FF1-B7A9-100E-588C28DD4C7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D7EA5-99AB-1326-7D1C-63921F1DF42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425382F-1F1C-A41B-01C5-64681F1415A0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B08AE-DA54-9165-1059-EA5EF04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2E93B6-4886-A559-D5DD-813212893D5D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0AA84F-9E9D-A6FE-670E-5AD8706F2B96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127E0-4413-6F62-22C8-3EF406AEBB65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02606-4127-2243-DEDF-E9E761634469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AF97B-4A1C-DE23-B06B-B28FF3061FBB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0E0CB-8016-9398-91C2-E73DCC6058E0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5C785C-479F-BD89-4759-BDFC64CCB7AC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28399-69E2-EBFF-E47B-81A36B7BFBAB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D1374-82C6-933E-8586-E589A84C3413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36D9B-D832-4E4A-ECC6-C53F114EAAB6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AABD5-E128-465B-9721-26A72E13C99F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1EDDC1-9973-C490-97D9-E30F131A3E13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4DDF32-4515-5379-CFF1-469098BC23AB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458D-87C6-62D7-3776-4DADE053513B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3166EF-2BA7-2A9D-A1E3-9E241D13670F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CEEF1-746E-8FDC-25FB-A85307E4CE7B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15CC9D-0677-48B9-F6F5-99D2ADF50887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EC6BA8-EF48-7154-040E-3A705E930A04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6D3B7B-190F-FC0D-1E97-D942C04E701A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7EFD70-14CD-1166-1AFE-BEA61FB22C56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FB6121-DF79-86DB-0EE8-7E0580DD21D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CC624-00F6-CAE0-6EEC-5820F7F1231D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E15709-EBF3-16AE-15BE-EAA060411DFE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98453-4640-85F9-E761-A93476993C76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CE9E26-AC13-1630-F5BB-C7DA9E3A8F7B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9A5DD-5D79-30EE-13AB-C87BE971280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A8E6D4-18F5-C92F-5102-549AF0B19D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3182DB-E120-44AC-2C94-D2A6767EF751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D4FAA3-67DD-87D2-D68E-B377A37BF5C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101B51-F6D7-1B61-0F8E-BFFDD034B38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52EE7E-6ADE-385C-420A-12BD3ADBFBD9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07EB25-E65E-0C90-B938-CC6525CB9EE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025287-F8AD-CE28-E17E-9209C0A0376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99253B-DA28-1786-D6C8-C925AFEB0373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367D4B-D479-0C28-7362-C59B470B1E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C6719A7-14EB-AB16-D2F4-231D2437E4C6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8B2C72-D0C7-0553-D42B-F86F6FB495D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B51279-96B5-8F1A-2637-8A6DB759DC8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5025284-7B75-F263-254C-EEFDCA923983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737097C-E0F9-007B-C98D-DEEE36DC3FB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0B8FD-51D0-DEB2-1A64-1D8D8BC4279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D2BB73-1213-A393-BB4B-ACBC66E6489F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6D0A1C-8A2C-366D-F6C7-39D704648A46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6B2189A-2AE3-C201-ADB3-49E47BFDB37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DC8643-71C0-9736-69CB-A117558211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4C3A177-757F-2C52-A4A5-0F4CA1BCCA4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2DAF8B-B0F6-7C89-2DD3-6308FCC7CC4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1D048F-5FAA-1B48-9132-BBEA774DD878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8E7177-E660-84CC-C403-F55E6D1866B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4404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F302B-6E12-6AFC-FBC6-9CC868F3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274B7-0B01-8C5C-5795-C909DE846DF8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3069-0E40-CB6A-D4AC-8611457BB281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BF09-AB13-01A6-9C15-0EA13EE7A658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453AB-7F7A-75C1-6981-B75D1D668004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B6F20-7879-24EB-6283-0B1A5802750D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99C03-CAF4-CF19-E3D6-7D77CB9B6785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FBE18-6248-76C8-BF2B-2E5625C692C5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C6C1E-E95C-1A56-7337-BE5E5CA95C53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22F2D-839C-CA5B-30C5-0F9B963EA40F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22E8F-B189-A63E-2B44-4FEA20C3BC2A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C618F3-985F-37FD-7828-38B1E0A75BA8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A11A2F-4CDB-D852-3C71-3889AB91FF26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32AE51-A144-383D-DE4E-63EFEFF59E55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4DB1C0-3A3B-DE18-FCE9-A32299639137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ED361-524D-2D52-050D-3C866635D476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553FA8-DE77-C0DB-4E68-794C806C9D04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FAF038-D154-2267-1138-CB75BCAD782C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D11DBA-08E1-80F4-FC2F-7FDB0830E9E9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9550C2-56BA-3B76-D8BF-D9E54CC5D490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0EB5D3-C1D4-529E-E3BB-D47BC3212443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99733-4459-3D5B-B9A4-64B859FB0488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568F7-D190-7F50-EB14-BD5F2230D30B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35220A-BEE5-BB05-150B-571A6EFC08FD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A15E58-8AFE-C6DC-72BE-7AB619BE841F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67EF9F-F860-C614-E484-27B6E0D9EF20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1B477-C2DA-304B-9F6E-76750A9494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9D8FA4-7BB6-49B5-DCE8-595EC208F1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1FC2F-CC9E-EEB2-940D-7EBB124ED70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07487-220F-7786-B419-C460CA6C5A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242FE3-1A15-CBB0-219B-C447BCB7968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17D3300-5F23-0797-D5D0-28D36DCA49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BD2CB3-2548-62FB-4475-3C204BFB091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455C0C-7060-3EA1-0543-BAE92BE613B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F805859-2850-DCFE-F517-B254731F8F0C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B6B851-2F0E-A21B-9636-0463F1AF2855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08D204A-2DF2-9E6F-05F9-47C3AEE1EF5E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C28BA3-1F24-1123-7C8F-6A8BB7C66D0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74BD32-BC6D-EB5D-34BE-EB86475FAE8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946C568-74D7-AA28-05D9-35CD5A583F9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F58202-B686-111D-8A59-6D7026FCE44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A276526-F5A2-6C28-E4FA-F3AB5E6F1541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E79DF74-5BF2-D227-94CE-BFFCDADAD9E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ADDAB-6E02-D436-42D2-827A617124C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03732DD-23D6-C876-9A68-2E5B6EC1F1C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C4A55D-C903-D3C5-D337-7E0638B71C3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865152B-7354-94A9-46FA-639ED6BD999E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2BCA2E3-6F76-2651-42D7-4F62172727D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0844324-3217-E47B-C7E5-A1AD6128FF7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F96A10-9E46-B50E-C119-CE9E6CA4AA2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2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9469-5DE9-9B84-9656-31D1ACEF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EA295-0A54-41D2-C1E0-2E206916A2DE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073A2-19BF-0FEA-074C-186E156EEEDE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50B41-94C1-EE96-E720-394599A58622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00334F-5BBA-36BC-1F79-182FD95D11C4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386729-7F89-5F66-C31E-387D9C64417A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858A2-25F7-B4E7-43E1-EC2FD296270C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E850A-8D96-1023-A629-FE6EC48D2FF5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C27AB-FE8D-1D77-6CA7-1BCF55003EA2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09B27-F9A2-18BB-BFB1-D21597B5E598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8A3080-4D88-770D-5DD3-CBD3A65FD671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0AA97-2FBD-62A4-9F8C-DD6FFAEF6EAD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8E4A82-C60B-5626-0377-AB282216E56E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B6532-42DA-E462-BB04-96C48B29AE53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A36936-F6AF-4F82-99C1-233EF7555CCF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519DC-E25E-5DD7-31D0-12CC9EEF459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64D32-2B98-C9BB-4DC6-0258AAE2DBA6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6B0DD-13CF-B8B8-25C9-42AEF6D8F93E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71DDF-E63F-D4B8-29D0-399CD2853320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904587-31CD-0A4F-345E-8FC827FE3369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4D281-AEE9-06A6-58B7-E5E60AF71928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9DD619-A491-41E7-2628-51A90B66066C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99CB68-66EA-106F-415D-D3B5396077DC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150F4-3C5D-40BB-B81F-1E8CCF65B9A0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DEA13-4482-9B58-7794-4518EC443D78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D4ED54-2EFD-9D53-CCAE-BC56FBCD49EC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8F6335-30B0-9A9E-715E-394BD25746E5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C1CDB4-351C-075F-F430-7C4C0667DE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59C5F-1F8F-4A14-4546-15457AEDF8A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797A3A-28D0-B3C5-C6B6-C61165924C8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34AA68-ED82-D4BA-792B-D21EEFC5E49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2C1806-1CBC-4FE8-3990-22F1DE80312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24FEB-3DB2-E870-CF72-717695A9CB5B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4F2FC2-E960-3038-A869-83A531031C4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5762B7-7335-E011-DF38-CA9612700D27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079AA28-6538-823D-27A3-662E04E82202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2380BA7-391D-5866-A2BD-62584746628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096798F-F9BA-50A3-6FA8-F3AB175663D4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99C6CC-B629-AC0C-9F11-82E0700691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298C69A-BDE4-2AE4-AF1C-AFDF389C2E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7E330F-870A-18D3-7A71-A8799BACDFD1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8E4ABFE-73A3-64E7-7BC9-365B90328A7E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C673FD-937C-BCEE-224F-FDB3E94D0479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27C91D9-020D-4809-4252-219E5758F0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AC8790-DECA-0415-DC03-AD703FC23CF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23372-3A43-BBE1-2C3F-7ED058CFC91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383BDA-D5E8-53A3-8C1C-A30B909A9C8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C8C366-3215-03A6-58F3-46F9F9F51DD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5D9B802-862B-50E8-526E-C9F4E9222E5B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A81A97-B523-B15E-FC7D-5924809C9ED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1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E4CF-626C-F2AA-10AD-0B03C88A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91325-E8B3-944B-D053-7079C9426BCB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D928C-FDE1-5130-46B8-69211FBB914D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79BFB-6B24-EB01-3480-159B1809DEA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42D24-E998-C9E5-C92F-666DABC16B2F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C286C-D722-0D65-032E-918F788335F6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0A4C9F-9CC3-626E-942D-B71EB692AA5B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2602D-13C3-63BC-7F5A-CA29ACAC51F8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7E529-F5BE-9980-6A54-2B66ACD17374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EDC6F-0BED-28CF-8524-20E918309961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F60B74-C893-1478-1C70-F108505CEE1C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BC27B7-0E0B-8EED-D4BC-9776FAAB9820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9A2E0-6145-66E3-7762-669E413BCA1F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74EC11-87C8-A44D-AA47-D2F58A270EB3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F212C-6335-5F7A-2DEB-80E7188BBA14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0BCE90-247E-D6B2-3520-551B283408DD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50CC43-5512-2A76-9F9E-A3135EC808B7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853C-F029-2A2A-A171-E099859B4803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17B6FF-A68E-750F-5FC2-97C0C71BD1CB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C91DD-0F49-B347-741C-67F79160148F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9379C7-492C-40DA-6849-9986BFAC6DE5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E90D9-D216-AE12-DACC-AD4E0906AE39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63F87F-11C2-0912-C2E4-B656584AB432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34B6C-9F79-3664-B638-34201D69B1B3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D166B0-CA32-D147-43D8-56104299EC7B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F5CF1-A1EE-CF27-E1D2-0EA0C4D5F2A8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F9086-AF2B-CBBB-9C47-606813B4DE1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C504D6-57E8-4EF4-AF50-674E1C6D98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F2D1BC-61FE-720D-CB42-A68E2C2DCAB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A9C5068-07D9-147D-7533-86562E6F07F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E14025-2959-CCB8-412A-D81BB5B37F9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33DA1FC-D959-EF55-3CBF-6DE195726EF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DC1F90-9C36-DCAE-F6CF-D49A31F2D2D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10EAD1-290C-9DC0-64E7-7423937BDC9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62CC051-8B1F-C85B-6DCD-E2E68B6EE0C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3F09B-ABB4-AB9C-DD47-BCD50612CC0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0938A8-FE6C-D3CF-C006-629CED67918A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CF8A5E-D286-083B-CFE5-0AC0AFCB70F3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55A2A10-1255-B2A8-4E5C-3823F1199B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58CFB0-E873-CA90-1735-46E4FC54527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E72184-D24F-AC22-FE2E-29A19D65E18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FB2787C-B6CA-12B8-21E9-4EAC51A7E2CC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FF3831-73B9-8F59-056F-A73DBACF70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25C915-921D-5B25-2317-0BD4E77759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C3F112-2D1E-754C-5B1A-EDA93280610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744572-CAFB-A5D0-C51D-4CEF6D93E64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EC23FA0-609A-78F1-06BF-1206FD2E52D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088BF76-B5AC-0C2F-8B88-C6ACF2DA7D3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95957F2-50F8-342D-22CE-F5032D4E62DC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8FA43E-24AA-4FDA-B77B-4A3F8716E154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9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C98B-BA6A-1FB8-F048-3DCD2011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C0962-EE81-7977-95FF-0F37D9EC93C5}"/>
              </a:ext>
            </a:extLst>
          </p:cNvPr>
          <p:cNvSpPr/>
          <p:nvPr/>
        </p:nvSpPr>
        <p:spPr>
          <a:xfrm>
            <a:off x="3063259" y="596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4CC31-68A3-DE1E-72B0-99A8EC59AB70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A8CAA-A390-CB56-9656-CA2A66A7E3F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3C2FA-6207-D9D6-06B4-E4BAF8D237F0}"/>
              </a:ext>
            </a:extLst>
          </p:cNvPr>
          <p:cNvSpPr/>
          <p:nvPr/>
        </p:nvSpPr>
        <p:spPr>
          <a:xfrm>
            <a:off x="5264863" y="437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43A6-1D71-EA66-4D8B-BD4AAAF94476}"/>
              </a:ext>
            </a:extLst>
          </p:cNvPr>
          <p:cNvSpPr/>
          <p:nvPr/>
        </p:nvSpPr>
        <p:spPr>
          <a:xfrm>
            <a:off x="5996324" y="7496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89973-F681-56AC-C73D-442542BB63EF}"/>
              </a:ext>
            </a:extLst>
          </p:cNvPr>
          <p:cNvSpPr/>
          <p:nvPr/>
        </p:nvSpPr>
        <p:spPr>
          <a:xfrm>
            <a:off x="2253359" y="110440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E5CBA-45B2-3BE6-8620-AEF13611ED9A}"/>
              </a:ext>
            </a:extLst>
          </p:cNvPr>
          <p:cNvSpPr/>
          <p:nvPr/>
        </p:nvSpPr>
        <p:spPr>
          <a:xfrm>
            <a:off x="3391525" y="27529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7B3E3-2CCA-F077-E9FB-5A1DC69FD6E8}"/>
              </a:ext>
            </a:extLst>
          </p:cNvPr>
          <p:cNvSpPr/>
          <p:nvPr/>
        </p:nvSpPr>
        <p:spPr>
          <a:xfrm>
            <a:off x="3775925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CE6A3-6BAC-1E5D-E96A-9369D61AC61A}"/>
              </a:ext>
            </a:extLst>
          </p:cNvPr>
          <p:cNvSpPr/>
          <p:nvPr/>
        </p:nvSpPr>
        <p:spPr>
          <a:xfrm>
            <a:off x="4478621" y="18923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63DB-CB7B-D066-B90E-C5A8E0F6E3DF}"/>
              </a:ext>
            </a:extLst>
          </p:cNvPr>
          <p:cNvSpPr/>
          <p:nvPr/>
        </p:nvSpPr>
        <p:spPr>
          <a:xfrm>
            <a:off x="6477528" y="12213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601A0-ED47-9CE5-809A-B115001718E1}"/>
              </a:ext>
            </a:extLst>
          </p:cNvPr>
          <p:cNvSpPr/>
          <p:nvPr/>
        </p:nvSpPr>
        <p:spPr>
          <a:xfrm>
            <a:off x="1718688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1F5878-489F-E315-72EE-C64550ED4218}"/>
              </a:ext>
            </a:extLst>
          </p:cNvPr>
          <p:cNvSpPr/>
          <p:nvPr/>
        </p:nvSpPr>
        <p:spPr>
          <a:xfrm>
            <a:off x="3306505" y="34785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47707-AC5C-4931-BA12-93C5290F9867}"/>
              </a:ext>
            </a:extLst>
          </p:cNvPr>
          <p:cNvSpPr/>
          <p:nvPr/>
        </p:nvSpPr>
        <p:spPr>
          <a:xfrm>
            <a:off x="4078613" y="303380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CCDD4-B8AF-0253-75C3-CD519A7F995B}"/>
              </a:ext>
            </a:extLst>
          </p:cNvPr>
          <p:cNvSpPr/>
          <p:nvPr/>
        </p:nvSpPr>
        <p:spPr>
          <a:xfrm>
            <a:off x="5125212" y="224677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BB6D9B-DDD4-5411-B4B5-D636188DB359}"/>
              </a:ext>
            </a:extLst>
          </p:cNvPr>
          <p:cNvSpPr/>
          <p:nvPr/>
        </p:nvSpPr>
        <p:spPr>
          <a:xfrm>
            <a:off x="6855285" y="16980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D34A5-9B3B-14C6-68C9-AB6A51097854}"/>
              </a:ext>
            </a:extLst>
          </p:cNvPr>
          <p:cNvSpPr/>
          <p:nvPr/>
        </p:nvSpPr>
        <p:spPr>
          <a:xfrm>
            <a:off x="1484778" y="28020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ECADC6-7A03-2887-BBD4-DD2FB917F6EF}"/>
              </a:ext>
            </a:extLst>
          </p:cNvPr>
          <p:cNvSpPr/>
          <p:nvPr/>
        </p:nvSpPr>
        <p:spPr>
          <a:xfrm>
            <a:off x="2927892" y="38712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C5C03-3677-36DC-5B3C-8FE2D40A6E46}"/>
              </a:ext>
            </a:extLst>
          </p:cNvPr>
          <p:cNvSpPr/>
          <p:nvPr/>
        </p:nvSpPr>
        <p:spPr>
          <a:xfrm>
            <a:off x="5157755" y="336163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6C345F-52B0-7004-A8D2-80361CA28BCD}"/>
              </a:ext>
            </a:extLst>
          </p:cNvPr>
          <p:cNvSpPr/>
          <p:nvPr/>
        </p:nvSpPr>
        <p:spPr>
          <a:xfrm>
            <a:off x="5380566" y="268511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BF29-1BD5-2AE3-C5AD-3D576C36FB09}"/>
              </a:ext>
            </a:extLst>
          </p:cNvPr>
          <p:cNvSpPr/>
          <p:nvPr/>
        </p:nvSpPr>
        <p:spPr>
          <a:xfrm>
            <a:off x="7223258" y="24291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9D87F2-51A7-43FC-6C79-AD3DA0444E29}"/>
              </a:ext>
            </a:extLst>
          </p:cNvPr>
          <p:cNvSpPr/>
          <p:nvPr/>
        </p:nvSpPr>
        <p:spPr>
          <a:xfrm>
            <a:off x="1369763" y="356702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9159D-8CD2-E7EB-859B-E7D73FCC47CE}"/>
              </a:ext>
            </a:extLst>
          </p:cNvPr>
          <p:cNvSpPr/>
          <p:nvPr/>
        </p:nvSpPr>
        <p:spPr>
          <a:xfrm>
            <a:off x="2034229" y="41051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93CDC-DA0C-3830-E83C-B3CD09AD5624}"/>
              </a:ext>
            </a:extLst>
          </p:cNvPr>
          <p:cNvSpPr/>
          <p:nvPr/>
        </p:nvSpPr>
        <p:spPr>
          <a:xfrm>
            <a:off x="4930446" y="38483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6BA58E-547C-2536-7D2F-F0A2628A7A09}"/>
              </a:ext>
            </a:extLst>
          </p:cNvPr>
          <p:cNvSpPr/>
          <p:nvPr/>
        </p:nvSpPr>
        <p:spPr>
          <a:xfrm>
            <a:off x="7763306" y="38160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FE1A1-F9E4-8543-D537-2E8A72D70D22}"/>
              </a:ext>
            </a:extLst>
          </p:cNvPr>
          <p:cNvSpPr/>
          <p:nvPr/>
        </p:nvSpPr>
        <p:spPr>
          <a:xfrm>
            <a:off x="7540327" y="31715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056787-5055-ADBE-522E-880F38FEDCA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94D7E6-BDD6-DB5C-B3BA-5D54FD58E85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523993" cy="1218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BC968-760D-AC4B-3E13-057CAAAD344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297169" y="609887"/>
            <a:ext cx="390416" cy="10310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FDAB64B-FB8C-DE1A-4E21-E2E26272103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98773" y="554023"/>
            <a:ext cx="497551" cy="3125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21B15D2-837C-C105-7EC2-470A3F7F291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370314" y="829950"/>
            <a:ext cx="809900" cy="2744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A28F83-AE07-0FD9-797D-E615C063F5E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113279" y="983562"/>
            <a:ext cx="481204" cy="2377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A5D2D8-E2E2-A1F3-109D-25AF628371D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1835643" y="1338315"/>
            <a:ext cx="534671" cy="6058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66CFAA-D193-9F0C-8C2E-B9B9DBF2BE0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94483" y="1455270"/>
            <a:ext cx="377757" cy="24280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CDAA91-4E43-C26C-A963-18CD99BBD06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1601733" y="2178109"/>
            <a:ext cx="233910" cy="62396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DA295D1-26A7-DD13-802B-40B07B77A5F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972240" y="1931987"/>
            <a:ext cx="367973" cy="4971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ECB5E5F-8D48-AD22-60F7-BD4B0BDFE34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1486718" y="3035982"/>
            <a:ext cx="115015" cy="5310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4FD199-0848-4C01-9D3B-C9B6E68F02E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340213" y="2663082"/>
            <a:ext cx="317069" cy="5084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F79281-1BDD-280D-0A0C-236D949F7509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1603673" y="3683983"/>
            <a:ext cx="430556" cy="5381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00282B-4DB1-2E91-6DA2-5C95997AB21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>
            <a:off x="7540327" y="3288505"/>
            <a:ext cx="456889" cy="6445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869CE1-C446-5A0B-A053-AEEE0A1B815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>
            <a:off x="2151184" y="4105196"/>
            <a:ext cx="89366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36E9C0D-2388-3F54-9964-6739AE0A3A92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3044847" y="3712498"/>
            <a:ext cx="378613" cy="158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25D549-E874-2D55-A73B-D886DC214BC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423460" y="2986839"/>
            <a:ext cx="85020" cy="4917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09EEEA-EF2B-D5E6-20AC-F51970A402E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540415" y="3150755"/>
            <a:ext cx="538198" cy="444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6DD1C15-8153-F2FA-EFD1-614EA79B306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625435" y="2061154"/>
            <a:ext cx="150490" cy="8087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29132-DA15-F161-5E6F-5B072B79A99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009835" y="2009351"/>
            <a:ext cx="468786" cy="5180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CDAC4E5-FDE1-70F2-5E25-9DC9F44C8E39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4595576" y="2126306"/>
            <a:ext cx="646591" cy="1204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B33E93-119D-C246-68CA-39E85277C83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242167" y="2480686"/>
            <a:ext cx="255354" cy="2044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7507377-E354-72D9-D3C1-1F0B20EC30A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>
            <a:off x="5380566" y="2802072"/>
            <a:ext cx="11099" cy="6765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90B48F-AFEF-1085-C05C-E0F162338555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5047401" y="3595543"/>
            <a:ext cx="227309" cy="2527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23913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48352-D3E7-4A69-DC19-21946517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A30C-B644-601E-38A3-2ECC3B66FA5B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1E8D9-A5B7-2991-C24C-313D68AE5992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EBA44-71DC-A922-187D-B4857F16082E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34B13-3E81-C724-244E-FBD053886DAA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7F2C6-28C8-C7F5-4BFB-6564B1752A46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D85BA-E0FA-0B28-F689-D0374497EE42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F3972-2C7B-46AB-93E1-FA6F1FC0AFE4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EE5F8-3F06-164A-F2ED-4213AA00689A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BFCD1-CD8D-5514-3A63-F1A9FB38EA17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644B6-BC79-8AEB-014B-CC6EDE434F9B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CE258D-BE6B-AABF-DFFC-1F4517FD7E71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444F71-8DD1-88F2-D8C0-C93C1869FC42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41FDF-E16A-7DA0-B678-EBCF5D4EAB78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225A48-7F50-988E-CCC6-22B21EAA0F1C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30752-5773-7E3A-441E-AA32E4D0EED8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FF3236-33CA-3387-569C-7730B7399603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475189-4287-B932-BBF2-5E66D5CA0115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6A86E-090E-1C98-F3C2-E7B1C6AB7B69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CEB2C5-A46B-4807-5835-AB017A22D815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29CF4-E932-6784-BE2F-07D2301B0917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FFCFE9-9D43-DD00-DB8E-AF2E5DF0C8AA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CCEA2-34CD-5964-CF9F-33EBF2F1E540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EEAF9D-1822-E103-80F6-4FE13A3F3637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7D36EE-4776-0CAB-08D1-A49CF5DB7A4C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B85F5-4DE1-C04A-AC85-83DAD7F5AA56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CC10BE-4196-15C2-0284-56E370045BD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25AB85-1878-1733-71C8-0866F18B19D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B97DE-EB70-4878-666C-F95005EE3E9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E884FBC-8819-319A-6A23-84084424BCE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2EC8AA-F29B-7AD2-60B7-1CBDB4A0024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46CAC0-F630-6E16-E338-78988B9DD8C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CB4343-99D1-C623-6CF4-FCD0691ACEA7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665BB3B-425E-005A-C9B6-87ECD3C827F1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DE5F43-E202-0014-A6D8-A20E22EDE1CD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310EA8F-53B5-D11A-FB1C-68BE6CA144FE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3BF3FB-FE3E-BDF1-E4EA-835006548305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305B15-56FD-877A-3AD1-0180FA7968DD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5DEE20C-45E1-4159-A98E-B34043ACC4EF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D473049-69E5-9D95-CB17-4A33296DA7A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D40BEED-C429-99EC-14BF-7943FA5534D0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72C879-29A7-A8D7-CA39-792E5FCB80FE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3991C1D-2437-7261-4C53-73DD5B4268A6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91CC58-5C21-C2EF-199A-752783C7B1C2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8A46C-DB3F-43B8-EDE4-EFA427F7D47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5CAC97-0CC8-A939-3445-C76F64D72E7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0519D0F-4CC5-AED2-B4E7-11730C22E9F0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AD0DE7-406A-20EC-8650-BDC4737A110D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61367C-84BE-8D6A-8EB8-5D2FCCA5CBAE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AB3EE0D-2D2D-EA39-9EBF-5C3A5A827440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491621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855B-7B56-8ABE-CA25-D566B880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D4324D-0392-BDBE-096D-0EDD633730B4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D688C-5459-AF16-9095-8DD7FFC4B335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0B242A-FEEA-7608-E0DB-90E4544468F1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A4F001-AE0A-66CA-09A6-D1D575D46A5C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1BD5C-81D2-AA51-2B42-59B372173C68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39F1E7-4749-7175-FAB0-2B4455401A01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6152E94-2FAE-8F2F-D733-F703158952EB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5BB77D-D5F7-5575-90D1-50B872A9778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48D9A6-BC89-C5A5-6C14-135F7D4A230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53595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348B-51C6-8BC6-3DE2-EDAF224D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4E75B1-9B81-7487-9169-9ADED58A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B</a:t>
            </a:r>
          </a:p>
        </p:txBody>
      </p:sp>
    </p:spTree>
    <p:extLst>
      <p:ext uri="{BB962C8B-B14F-4D97-AF65-F5344CB8AC3E}">
        <p14:creationId xmlns:p14="http://schemas.microsoft.com/office/powerpoint/2010/main" val="3732001977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5163654D-3A7A-805D-7608-F159DA5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2818971" y="709789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7F671-0E25-B946-2442-38E1A3279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2818971" y="1378411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0C342-989A-17EF-62B2-73103E4044DD}"/>
              </a:ext>
            </a:extLst>
          </p:cNvPr>
          <p:cNvSpPr txBox="1"/>
          <p:nvPr/>
        </p:nvSpPr>
        <p:spPr>
          <a:xfrm>
            <a:off x="3770442" y="1238673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A4893-2DCD-FCF2-B8DE-2EC9021AF286}"/>
              </a:ext>
            </a:extLst>
          </p:cNvPr>
          <p:cNvSpPr txBox="1"/>
          <p:nvPr/>
        </p:nvSpPr>
        <p:spPr>
          <a:xfrm rot="16200000">
            <a:off x="3770442" y="3591965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DF8235-C8A3-FB08-78BD-F018B009662D}"/>
              </a:ext>
            </a:extLst>
          </p:cNvPr>
          <p:cNvSpPr/>
          <p:nvPr/>
        </p:nvSpPr>
        <p:spPr>
          <a:xfrm>
            <a:off x="3297013" y="161684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7C0B79-BBA3-0D24-B135-6B6D0BC18935}"/>
              </a:ext>
            </a:extLst>
          </p:cNvPr>
          <p:cNvSpPr/>
          <p:nvPr/>
        </p:nvSpPr>
        <p:spPr>
          <a:xfrm>
            <a:off x="4687086" y="241730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FFFD6E-1A35-F766-B16F-9F24E7C48E30}"/>
              </a:ext>
            </a:extLst>
          </p:cNvPr>
          <p:cNvSpPr/>
          <p:nvPr/>
        </p:nvSpPr>
        <p:spPr>
          <a:xfrm>
            <a:off x="3184254" y="2846907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C5DF21-27BF-B631-0B0E-DCAD0A53C0D4}"/>
              </a:ext>
            </a:extLst>
          </p:cNvPr>
          <p:cNvSpPr/>
          <p:nvPr/>
        </p:nvSpPr>
        <p:spPr>
          <a:xfrm>
            <a:off x="4687085" y="1857248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5787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7C9A-A1CC-3E7F-5445-E6C86E68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77" y="-489095"/>
            <a:ext cx="19858084" cy="199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1091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625C94-C1E7-8D17-70B9-CE9AAADFAF81}"/>
              </a:ext>
            </a:extLst>
          </p:cNvPr>
          <p:cNvSpPr/>
          <p:nvPr/>
        </p:nvSpPr>
        <p:spPr>
          <a:xfrm>
            <a:off x="0" y="3232295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5165-FC9E-225C-3AC6-78D83CED4830}"/>
              </a:ext>
            </a:extLst>
          </p:cNvPr>
          <p:cNvSpPr/>
          <p:nvPr/>
        </p:nvSpPr>
        <p:spPr>
          <a:xfrm>
            <a:off x="1127051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F43C2-EF34-4A6A-7895-BC8812B8125C}"/>
              </a:ext>
            </a:extLst>
          </p:cNvPr>
          <p:cNvSpPr/>
          <p:nvPr/>
        </p:nvSpPr>
        <p:spPr>
          <a:xfrm>
            <a:off x="2254102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093D-5799-BB6D-DCB3-09DED7A7D623}"/>
              </a:ext>
            </a:extLst>
          </p:cNvPr>
          <p:cNvSpPr/>
          <p:nvPr/>
        </p:nvSpPr>
        <p:spPr>
          <a:xfrm>
            <a:off x="3381153" y="1065911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4325B3-91F0-3F19-228C-06AF8AC7F626}"/>
              </a:ext>
            </a:extLst>
          </p:cNvPr>
          <p:cNvSpPr/>
          <p:nvPr/>
        </p:nvSpPr>
        <p:spPr>
          <a:xfrm>
            <a:off x="4508204" y="0"/>
            <a:ext cx="561399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1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0473-F1E2-47FD-37A7-474D451232DD}"/>
              </a:ext>
            </a:extLst>
          </p:cNvPr>
          <p:cNvSpPr txBox="1"/>
          <p:nvPr/>
        </p:nvSpPr>
        <p:spPr>
          <a:xfrm>
            <a:off x="6400801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&lt;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18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[worms world party]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5AB-0A81-9410-8B2C-C755319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83C8E-C9B3-E05B-7249-555CC78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trees vs. graphs</a:t>
            </a:r>
          </a:p>
        </p:txBody>
      </p:sp>
    </p:spTree>
    <p:extLst>
      <p:ext uri="{BB962C8B-B14F-4D97-AF65-F5344CB8AC3E}">
        <p14:creationId xmlns:p14="http://schemas.microsoft.com/office/powerpoint/2010/main" val="3607777488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DC48-4317-CD18-FF48-D3389C9D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FD41A-3FDF-D74F-BC00-CE1CA7ED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problem with</a:t>
            </a:r>
            <a:br>
              <a:rPr lang="en-US" sz="4800"/>
            </a:br>
            <a:r>
              <a:rPr lang="en-US" sz="4800"/>
              <a:t>naively traversing a graph</a:t>
            </a:r>
          </a:p>
        </p:txBody>
      </p:sp>
    </p:spTree>
    <p:extLst>
      <p:ext uri="{BB962C8B-B14F-4D97-AF65-F5344CB8AC3E}">
        <p14:creationId xmlns:p14="http://schemas.microsoft.com/office/powerpoint/2010/main" val="3208218297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8087A-5104-DE15-52CB-080B9F87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directed cycles (loops) in the graph</a:t>
            </a:r>
            <a:br>
              <a:rPr lang="en-US" sz="3600"/>
            </a:br>
            <a:r>
              <a:rPr lang="en-US" sz="3600"/>
              <a:t>will create infinite loops in your code</a:t>
            </a:r>
          </a:p>
        </p:txBody>
      </p:sp>
    </p:spTree>
    <p:extLst>
      <p:ext uri="{BB962C8B-B14F-4D97-AF65-F5344CB8AC3E}">
        <p14:creationId xmlns:p14="http://schemas.microsoft.com/office/powerpoint/2010/main" val="4262319688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4029FC-1EF7-19B6-1084-95F2D6A6E0E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341358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542B25-032B-9090-6A5D-DC275C425EDF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341358"/>
            <a:ext cx="334908" cy="547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FA17A3-5995-1C49-0C02-0EF8B8463700}"/>
              </a:ext>
            </a:extLst>
          </p:cNvPr>
          <p:cNvSpPr/>
          <p:nvPr/>
        </p:nvSpPr>
        <p:spPr>
          <a:xfrm>
            <a:off x="4237092" y="2769634"/>
            <a:ext cx="669816" cy="6698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727191-EDE2-D70D-E425-336BF5DB2E7F}"/>
              </a:ext>
            </a:extLst>
          </p:cNvPr>
          <p:cNvSpPr/>
          <p:nvPr/>
        </p:nvSpPr>
        <p:spPr>
          <a:xfrm>
            <a:off x="356727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001EC-EF96-CEDA-8081-849407FD5639}"/>
              </a:ext>
            </a:extLst>
          </p:cNvPr>
          <p:cNvSpPr/>
          <p:nvPr/>
        </p:nvSpPr>
        <p:spPr>
          <a:xfrm>
            <a:off x="480881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9E8C6B-2C02-DF5E-DA89-4EF34C07E59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223394"/>
            <a:ext cx="571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E639904B-C2F6-A697-2C87-FEAB1279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[example (live coding)]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A8370F-E083-A2A7-A206-91B69D62FE73}"/>
              </a:ext>
            </a:extLst>
          </p:cNvPr>
          <p:cNvSpPr/>
          <p:nvPr/>
        </p:nvSpPr>
        <p:spPr>
          <a:xfrm>
            <a:off x="4237092" y="1463022"/>
            <a:ext cx="669816" cy="669816"/>
          </a:xfrm>
          <a:prstGeom prst="ellipse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594AA4-B73A-699D-D0C7-FAE99E1872B3}"/>
              </a:ext>
            </a:extLst>
          </p:cNvPr>
          <p:cNvCxnSpPr>
            <a:cxnSpLocks/>
            <a:stCxn id="23" idx="4"/>
            <a:endCxn id="5" idx="0"/>
          </p:cNvCxnSpPr>
          <p:nvPr/>
        </p:nvCxnSpPr>
        <p:spPr>
          <a:xfrm>
            <a:off x="4572000" y="2132838"/>
            <a:ext cx="0" cy="636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701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9069-4956-7E6C-984E-2F2CD601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E9A03-D0C8-DD1E-0BBF-42F5DDD1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how to traverse a graph</a:t>
            </a:r>
          </a:p>
        </p:txBody>
      </p:sp>
    </p:spTree>
    <p:extLst>
      <p:ext uri="{BB962C8B-B14F-4D97-AF65-F5344CB8AC3E}">
        <p14:creationId xmlns:p14="http://schemas.microsoft.com/office/powerpoint/2010/main" val="3836419733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14C76-E0F7-A839-F74F-020AD5A3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to traverse a graph, you need to keep track of which nodes you have </a:t>
            </a:r>
            <a:r>
              <a:rPr lang="en-US" sz="2800" b="1"/>
              <a:t>visited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14C62-65DA-51E1-323A-99642C7C5E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78351"/>
            <a:ext cx="8229600" cy="3865257"/>
          </a:xfrm>
        </p:spPr>
        <p:txBody>
          <a:bodyPr/>
          <a:lstStyle/>
          <a:p>
            <a:r>
              <a:rPr lang="en-US" b="1"/>
              <a:t>Option A:</a:t>
            </a:r>
            <a:r>
              <a:rPr lang="en-US"/>
              <a:t> Store a boolean called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hasBeenVisited</a:t>
            </a:r>
            <a:r>
              <a:rPr lang="en-US"/>
              <a:t> on each 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/>
              <a:t>.</a:t>
            </a:r>
          </a:p>
          <a:p>
            <a:r>
              <a:rPr lang="en-US" b="1"/>
              <a:t>Option B:</a:t>
            </a:r>
            <a:r>
              <a:rPr lang="en-US"/>
              <a:t> Use another data structure to keep track of visited nodes.</a:t>
            </a:r>
          </a:p>
          <a:p>
            <a:pPr lvl="1"/>
            <a:r>
              <a:rPr lang="en-US" b="1"/>
              <a:t>for example,</a:t>
            </a:r>
            <a:r>
              <a:rPr lang="en-US"/>
              <a:t> </a:t>
            </a:r>
            <a:r>
              <a:rPr lang="en-US">
                <a:solidFill>
                  <a:srgbClr val="00007F"/>
                </a:solidFill>
                <a:latin typeface="+mj-lt"/>
              </a:rPr>
              <a:t>HashMap</a:t>
            </a:r>
            <a:r>
              <a:rPr lang="en-US">
                <a:latin typeface="+mj-lt"/>
              </a:rPr>
              <a:t>&lt;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rgbClr val="00007F"/>
                </a:solidFill>
                <a:latin typeface="+mj-lt"/>
              </a:rPr>
              <a:t>Boolean</a:t>
            </a:r>
            <a:r>
              <a:rPr lang="en-US">
                <a:latin typeface="+mj-lt"/>
              </a:rPr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hasNodeBeenVisited</a:t>
            </a:r>
            <a:r>
              <a:rPr lang="en-US">
                <a:latin typeface="+mj-lt"/>
              </a:rPr>
              <a:t>;</a:t>
            </a:r>
          </a:p>
          <a:p>
            <a:pPr lvl="1"/>
            <a:r>
              <a:rPr lang="en-US"/>
              <a:t>or even better (smaller), </a:t>
            </a:r>
            <a:r>
              <a:rPr lang="en-US">
                <a:solidFill>
                  <a:srgbClr val="00007F"/>
                </a:solidFill>
              </a:rPr>
              <a:t>HashSet</a:t>
            </a:r>
            <a:r>
              <a:rPr lang="en-US"/>
              <a:t>&lt;</a:t>
            </a:r>
            <a:r>
              <a:rPr lang="en-US">
                <a:solidFill>
                  <a:srgbClr val="00007F"/>
                </a:solidFill>
              </a:rPr>
              <a:t>Node</a:t>
            </a:r>
            <a:r>
              <a:rPr lang="en-US"/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visitedNodes</a:t>
            </a:r>
            <a:r>
              <a:rPr lang="en-US"/>
              <a:t>;</a:t>
            </a:r>
          </a:p>
          <a:p>
            <a:pPr lvl="1"/>
            <a:endParaRPr lang="en-US">
              <a:latin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6366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9739-5E38-C273-70C8-B792120C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330910-735A-4995-E478-F8772073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5528"/>
            <a:ext cx="8229600" cy="857250"/>
          </a:xfrm>
        </p:spPr>
        <p:txBody>
          <a:bodyPr/>
          <a:lstStyle/>
          <a:p>
            <a:r>
              <a:rPr lang="en-US" sz="4800" b="1"/>
              <a:t>example:</a:t>
            </a:r>
            <a:br>
              <a:rPr lang="en-US" sz="4800"/>
            </a:br>
            <a:r>
              <a:rPr lang="en-US" sz="4800"/>
              <a:t>traversing a graph with  a directed cycle</a:t>
            </a:r>
            <a:br>
              <a:rPr lang="en-US" sz="4800"/>
            </a:br>
            <a:br>
              <a:rPr lang="en-US" sz="4800"/>
            </a:br>
            <a:endParaRPr lang="en-US" sz="48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16067F-5B22-E1E6-808D-CA67A59353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448066"/>
            <a:ext cx="433001" cy="54712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9377DA-4544-DECF-24A4-EE9FF95B7A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448066"/>
            <a:ext cx="334908" cy="5471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D500E2A-C2CF-9350-466E-533703877DBD}"/>
              </a:ext>
            </a:extLst>
          </p:cNvPr>
          <p:cNvSpPr/>
          <p:nvPr/>
        </p:nvSpPr>
        <p:spPr>
          <a:xfrm>
            <a:off x="4237092" y="2876342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F363AE-4D71-1E2F-9688-27D56A0D2930}"/>
              </a:ext>
            </a:extLst>
          </p:cNvPr>
          <p:cNvSpPr/>
          <p:nvPr/>
        </p:nvSpPr>
        <p:spPr>
          <a:xfrm>
            <a:off x="356727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A72CC5-F846-78AE-2665-644FB8781658}"/>
              </a:ext>
            </a:extLst>
          </p:cNvPr>
          <p:cNvSpPr/>
          <p:nvPr/>
        </p:nvSpPr>
        <p:spPr>
          <a:xfrm>
            <a:off x="480881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F512A-C78C-5C62-E3A8-783B141D8D9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330102"/>
            <a:ext cx="57172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78035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751E3-0590-132D-0AEE-823C7BC8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/>
              <a:t>example:</a:t>
            </a:r>
            <a:br>
              <a:rPr lang="en-US" sz="8000"/>
            </a:br>
            <a:r>
              <a:rPr lang="en-US" sz="8000"/>
              <a:t>flood fill</a:t>
            </a:r>
            <a:br>
              <a:rPr lang="en-US" sz="8000"/>
            </a:br>
            <a:r>
              <a:rPr lang="en-US" sz="8000"/>
              <a:t>🪣</a:t>
            </a:r>
          </a:p>
        </p:txBody>
      </p:sp>
    </p:spTree>
    <p:extLst>
      <p:ext uri="{BB962C8B-B14F-4D97-AF65-F5344CB8AC3E}">
        <p14:creationId xmlns:p14="http://schemas.microsoft.com/office/powerpoint/2010/main" val="265468662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293089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05722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2E936-88C3-2DEC-31E8-4BDA8B69214F}"/>
              </a:ext>
            </a:extLst>
          </p:cNvPr>
          <p:cNvSpPr txBox="1"/>
          <p:nvPr/>
        </p:nvSpPr>
        <p:spPr>
          <a:xfrm>
            <a:off x="6308204" y="1026255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==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38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E1E3C-C74C-2D79-655E-68791CE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implementating binary search is surprisingly tricky!</a:t>
            </a:r>
            <a:br>
              <a:rPr lang="en-US"/>
            </a:br>
            <a:br>
              <a:rPr lang="en-US"/>
            </a:br>
            <a:r>
              <a:rPr lang="en-US" sz="2800"/>
              <a:t>make sure you test thoroughly!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54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✨ hint:</a:t>
            </a:r>
            <a:r>
              <a:rPr lang="en-US" sz="2000"/>
              <a:t> binary search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6B0F38-B664-2B8D-CE65-BF89BAD41792}"/>
              </a:ext>
            </a:extLst>
          </p:cNvPr>
          <p:cNvSpPr txBox="1">
            <a:spLocks/>
          </p:cNvSpPr>
          <p:nvPr/>
        </p:nvSpPr>
        <p:spPr>
          <a:xfrm>
            <a:off x="457200" y="1078781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^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^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|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|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 = 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10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323F-E343-5277-D4D9-4F4B1AFA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6D965-1422-BFBB-68B7-187A155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 binary tree</a:t>
            </a:r>
          </a:p>
        </p:txBody>
      </p:sp>
    </p:spTree>
    <p:extLst>
      <p:ext uri="{BB962C8B-B14F-4D97-AF65-F5344CB8AC3E}">
        <p14:creationId xmlns:p14="http://schemas.microsoft.com/office/powerpoint/2010/main" val="3220786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C94F7-2FEE-4A2B-C257-3181360E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</p:spTree>
    <p:extLst>
      <p:ext uri="{BB962C8B-B14F-4D97-AF65-F5344CB8AC3E}">
        <p14:creationId xmlns:p14="http://schemas.microsoft.com/office/powerpoint/2010/main" val="1790014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2E7A-8BF7-2379-E010-63961245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82A39-9C31-D566-7063-82449B4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FACB-B41B-1B00-BACA-CAE81F0118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tree</a:t>
            </a:r>
            <a:r>
              <a:rPr lang="en-US"/>
              <a:t> is a tree in which each node has &lt;= 2 children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9478C1-6ACA-2519-F47F-79BE62139DF8}"/>
              </a:ext>
            </a:extLst>
          </p:cNvPr>
          <p:cNvGrpSpPr/>
          <p:nvPr/>
        </p:nvGrpSpPr>
        <p:grpSpPr>
          <a:xfrm>
            <a:off x="1647313" y="162532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43E466-C45E-5B49-A6A3-486AAE40D4C9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949535-0569-2F7D-C140-5EDC6DF05B19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B136E2-40AA-6EEF-4A92-DE87E0CF4CD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2EF36-0F92-9DB4-ED7E-FDE2B6217475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8F69E0-C7EF-F70D-D636-8E446AFC26F0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02F378-8E59-E440-F0F7-CF673888EAD0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0EB280-A227-2EAA-179B-01604D987A2A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C15669-E87A-ADA7-3785-BB0CA641E2E9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D20F1C-7099-6FB9-57BD-819A6FA1C5A3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E2D729-42E5-B5E8-7CBE-DD369C233CF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54B10D-31E6-DECC-E274-B29B899E6C11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1A6CC5-9EF4-E260-4982-469D6767C7B8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AD8EA81-A058-F69D-6C44-28BA795055D8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629DE1-3FD0-2CE2-5A40-0A18E2FBD31F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4D47FA-C3B3-8C62-81DA-A64ECDEA49C7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4A176C-6CA9-ECF0-0AFC-FF274882058D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A576B9-A57A-5676-9A9D-B4203614F247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D3F355-BD8F-1C1C-2AD5-6E17ACEB491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D13B31-4D1A-C33B-BDDB-4CB22DBB57F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CEE7A4A-3B1B-9426-DF9C-1EC38FB06A79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2C2390-B3CB-9352-43F8-89EE4D162CB1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84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75AA-F726-9C01-9FB4-5738A8757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9FFC5-9554-C679-548E-2DAC9042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2AFB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lang="en-US" sz="4000" kern="1200">
                <a:solidFill>
                  <a:srgbClr val="FF6DC6"/>
                </a:solidFill>
                <a:latin typeface="Arial"/>
                <a:ea typeface="Segoe UI Emoji" panose="020B0502040204020203" pitchFamily="34" charset="0"/>
                <a:cs typeface="+mn-cs"/>
              </a:rPr>
              <a:t>can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a linked list be seen as a binary tree?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10575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72003-0067-0591-AAF1-3BAD2C38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710CA-EA90-72FF-2A2D-B256D38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technically, yes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(assuming no cycles)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all nodes have &lt;= 2 children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(tail has 0 children, all other nodes have 1 child)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9664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97839-73A3-8DE8-EE27-BE102188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259F1-05EF-5868-D8DC-DC5B1F70A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search</a:t>
            </a:r>
            <a:r>
              <a:rPr lang="en-US"/>
              <a:t> means to look for something (in some data structure)</a:t>
            </a:r>
          </a:p>
          <a:p>
            <a:pPr lvl="1"/>
            <a:r>
              <a:rPr lang="en-US"/>
              <a:t>a simple search problem is finding a given value in an array / list</a:t>
            </a:r>
            <a:br>
              <a:rPr lang="en-US"/>
            </a:br>
            <a:endParaRPr lang="en-US"/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find(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 </a:t>
            </a:r>
            <a:r>
              <a:rPr lang="en-US">
                <a:solidFill>
                  <a:schemeClr val="bg2"/>
                </a:solidFill>
                <a:latin typeface="+mj-lt"/>
              </a:rPr>
              <a:t>...</a:t>
            </a:r>
            <a:r>
              <a:rPr lang="en-US">
                <a:latin typeface="+mj-lt"/>
              </a:rPr>
              <a:t> } 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Consolas"/>
              </a:rPr>
              <a:t>// Option B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class FindResult {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boolean success;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int index;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7F"/>
                </a:solidFill>
                <a:latin typeface="Consolas"/>
              </a:rPr>
              <a:t>FindResult</a:t>
            </a:r>
            <a:r>
              <a:rPr lang="en-US">
                <a:solidFill>
                  <a:srgbClr val="000000"/>
                </a:solidFill>
                <a:latin typeface="Consolas"/>
              </a:rPr>
              <a:t> find(</a:t>
            </a:r>
            <a:r>
              <a:rPr lang="en-US">
                <a:solidFill>
                  <a:srgbClr val="00007F"/>
                </a:solidFill>
                <a:latin typeface="Consolas"/>
              </a:rPr>
              <a:t>int[]</a:t>
            </a:r>
            <a:r>
              <a:rPr lang="en-US">
                <a:solidFill>
                  <a:srgbClr val="000000"/>
                </a:solidFill>
                <a:latin typeface="Consolas"/>
              </a:rPr>
              <a:t> array, </a:t>
            </a:r>
            <a:r>
              <a:rPr lang="en-US">
                <a:solidFill>
                  <a:srgbClr val="00007F"/>
                </a:solidFill>
                <a:latin typeface="Consolas"/>
              </a:rPr>
              <a:t>int</a:t>
            </a:r>
            <a:r>
              <a:rPr lang="en-US">
                <a:solidFill>
                  <a:srgbClr val="000000"/>
                </a:solidFill>
                <a:latin typeface="Consolas"/>
              </a:rPr>
              <a:t> value) { </a:t>
            </a:r>
            <a:r>
              <a:rPr lang="en-US">
                <a:solidFill>
                  <a:srgbClr val="7F7F7F"/>
                </a:solidFill>
                <a:latin typeface="Consolas"/>
              </a:rPr>
              <a:t>...</a:t>
            </a:r>
            <a:r>
              <a:rPr lang="en-US">
                <a:solidFill>
                  <a:srgbClr val="000000"/>
                </a:solidFill>
                <a:latin typeface="Consolas"/>
              </a:rPr>
              <a:t> }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11493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8C62-0F54-AD77-4E5C-8B69719B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591AF-25F7-B1E4-1CDD-BFFB00AA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binary tree</a:t>
            </a:r>
          </a:p>
        </p:txBody>
      </p:sp>
    </p:spTree>
    <p:extLst>
      <p:ext uri="{BB962C8B-B14F-4D97-AF65-F5344CB8AC3E}">
        <p14:creationId xmlns:p14="http://schemas.microsoft.com/office/powerpoint/2010/main" val="3475889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F5C3-B386-2476-136D-E116E439B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EDB48-B817-5C3B-AAD7-28C40F22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2952-AD2E-7DE5-E8D8-095F79FE1A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4163" indent="-284163">
              <a:tabLst>
                <a:tab pos="2227263" algn="l"/>
              </a:tabLst>
            </a:pPr>
            <a:r>
              <a:rPr lang="en-US"/>
              <a:t>each </a:t>
            </a:r>
            <a:r>
              <a:rPr lang="en-US" b="1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child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child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(either or both children can be </a:t>
            </a:r>
            <a:r>
              <a:rPr lang="en-US">
                <a:latin typeface="+mj-lt"/>
              </a:rPr>
              <a:t>null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33727-72CE-5A35-1937-9CD374598983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530EE84-FB9D-DB87-55B1-ABE7BC458C9E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4AF49D-4955-8426-C0E1-8F55C578D90B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66939C-2C18-C8C8-1134-93E93B8815C6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D977BB-B88A-2F79-2744-7FDEBAAD833E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ACB1DF-0C90-E0FC-D570-71551B30FCFF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6FB538-A9E9-45AA-AEA2-C8C67033DB03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6183A-74EA-0427-72C9-176399CA327E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EFFF52-E360-FC47-04B4-14998BD87E44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FFE50-6B38-62C5-BEEF-08F264757CE1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21CCF3-4527-0863-FD71-6BCAFCF6708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50ED2C-457B-4023-D202-92E90DD4705B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5C5D2F-658E-A5D1-9770-2B5CE7D8FCAB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3F0AC7-A6F9-E612-9B28-2C5FDA5BA68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402AE2-1BB5-D6C9-9312-8FC8C3C0161D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A02185-FC60-7DF4-9CC3-CBDCD4BE2790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5F9D56-468F-0446-CA92-FA2149955AD9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1900D-229D-A6A6-9546-5F9FB1EDB627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4F830-1D82-1AE8-E8C2-98B8DCCC7EFC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ADC91C-D5B1-E59F-B181-76D2D0A34F1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30658-066E-BA9E-ECB7-C8AE7A6986B2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E21F46-992D-9FBD-6177-CBF609B0B28D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B0035D-E433-8345-80C7-40C442F043F5}"/>
              </a:ext>
            </a:extLst>
          </p:cNvPr>
          <p:cNvSpPr txBox="1"/>
          <p:nvPr/>
        </p:nvSpPr>
        <p:spPr>
          <a:xfrm>
            <a:off x="1191669" y="2787811"/>
            <a:ext cx="91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5F21E-C74A-688F-4C4D-64EDC1324BDC}"/>
              </a:ext>
            </a:extLst>
          </p:cNvPr>
          <p:cNvSpPr txBox="1"/>
          <p:nvPr/>
        </p:nvSpPr>
        <p:spPr>
          <a:xfrm>
            <a:off x="88140" y="4242553"/>
            <a:ext cx="20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node.leftChild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FBE66D-F595-0B41-6E1C-F614C288D9CB}"/>
              </a:ext>
            </a:extLst>
          </p:cNvPr>
          <p:cNvSpPr txBox="1"/>
          <p:nvPr/>
        </p:nvSpPr>
        <p:spPr>
          <a:xfrm>
            <a:off x="2350242" y="4222631"/>
            <a:ext cx="2102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node.rightChild</a:t>
            </a:r>
          </a:p>
        </p:txBody>
      </p:sp>
    </p:spTree>
    <p:extLst>
      <p:ext uri="{BB962C8B-B14F-4D97-AF65-F5344CB8AC3E}">
        <p14:creationId xmlns:p14="http://schemas.microsoft.com/office/powerpoint/2010/main" val="2422947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D691-594D-92CC-EEFA-C6C47EAD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DB82C0-01DD-1D81-8A7C-9098996D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503CF-E866-28BD-D3B2-35BAC14D05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each </a:t>
            </a:r>
            <a:r>
              <a:rPr lang="en-US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subtree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subtree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(and </a:t>
            </a:r>
            <a:r>
              <a:rPr lang="en-US" b="1">
                <a:solidFill>
                  <a:schemeClr val="accent1"/>
                </a:solidFill>
              </a:rPr>
              <a:t>left descendants</a:t>
            </a:r>
            <a:r>
              <a:rPr lang="en-US"/>
              <a:t> and </a:t>
            </a:r>
            <a:r>
              <a:rPr lang="en-US" b="1">
                <a:solidFill>
                  <a:schemeClr val="accent5"/>
                </a:solidFill>
              </a:rPr>
              <a:t>right descendants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E54FD-8F59-61ED-E606-AE550D123471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8C6706-9E0B-4804-2B42-F79B27449393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B38157-A9E7-979A-9E77-34CD72B3B2FC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62BF29-5EC2-B7AE-5B28-FEA4D03FF66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019D65-913B-691F-C4A8-7D21AFC88B9D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C2F6B6-D217-0013-54A3-BFA8DC0DA997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C1DE93-941C-C1C7-2BAF-704ECC5CF7EB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A09E94-2188-378E-5488-641F47E146B3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32E268-1B32-58D6-6FFB-56FFD68DD4EE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DBB65D-3F9C-42A4-256A-75B83329106D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DE1D7-6433-7370-0C16-22E440C894BA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DFA0E7-9DA0-299E-28D8-8B4C17F9D9ED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005193-CA59-5801-B937-590ED3DFA581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A1F20E-64A4-64B2-3821-388B9A3E776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7478E6-6829-80D0-3A65-53742538FB6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6E0DFA-A271-0B32-E3C1-BDA1AEC3526A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599AE0-111B-6E46-10F5-AE24068B976E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4986AD-DE74-8C49-B182-84B9986B4509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FC8D3-D2CE-7C6A-9978-E261EEF80E7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DDD208-6CB0-E8D4-958F-1A8C26E27F3E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912D5A-6101-FF93-BB0F-FD8AC1E705BD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E180C0-EA05-C4D4-1ECE-F9C38C990946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24723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7392-371F-E1BE-6DC9-3ECD70F3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DE84E-9CD2-CE49-5633-AB56B002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0310467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3624620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</a:t>
            </a:r>
            <a:r>
              <a:rPr lang="en-US" b="1">
                <a:solidFill>
                  <a:schemeClr val="accent6"/>
                </a:solidFill>
              </a:rPr>
              <a:t>every</a:t>
            </a:r>
            <a:r>
              <a:rPr lang="en-US"/>
              <a:t>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6212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6AA5B4-C653-C9AC-0137-3F49C7733AB2}"/>
              </a:ext>
            </a:extLst>
          </p:cNvPr>
          <p:cNvSpPr txBox="1"/>
          <p:nvPr/>
        </p:nvSpPr>
        <p:spPr>
          <a:xfrm>
            <a:off x="3206722" y="291348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1AE88-E76B-64A8-0674-BCE1C4501A18}"/>
              </a:ext>
            </a:extLst>
          </p:cNvPr>
          <p:cNvSpPr txBox="1"/>
          <p:nvPr/>
        </p:nvSpPr>
        <p:spPr>
          <a:xfrm>
            <a:off x="2482133" y="3470829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700F-C3DB-6362-9CA8-D4F8EBB06023}"/>
              </a:ext>
            </a:extLst>
          </p:cNvPr>
          <p:cNvSpPr txBox="1"/>
          <p:nvPr/>
        </p:nvSpPr>
        <p:spPr>
          <a:xfrm>
            <a:off x="1334808" y="470884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E49E5-50E7-DEC4-B7DC-C2753B20ACAC}"/>
              </a:ext>
            </a:extLst>
          </p:cNvPr>
          <p:cNvSpPr txBox="1"/>
          <p:nvPr/>
        </p:nvSpPr>
        <p:spPr>
          <a:xfrm>
            <a:off x="2688107" y="454169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46044-49AE-FD6A-FA3D-B9C0CC85E90A}"/>
              </a:ext>
            </a:extLst>
          </p:cNvPr>
          <p:cNvSpPr txBox="1"/>
          <p:nvPr/>
        </p:nvSpPr>
        <p:spPr>
          <a:xfrm>
            <a:off x="6366601" y="262636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513966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53907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binary search 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 (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BST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, sorted binary tree) </a:t>
            </a:r>
            <a:r>
              <a:rPr lang="en-US" sz="2000" b="1"/>
              <a:t>every</a:t>
            </a:r>
            <a:r>
              <a:rPr lang="en-US"/>
              <a:t> 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node follows:</a:t>
            </a:r>
            <a:b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"a node's value is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greater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left subtree</a:t>
            </a:r>
            <a:b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and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less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right subtree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</a:t>
            </a:r>
            <a:endParaRPr lang="en-US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  <a:solidFill>
            <a:schemeClr val="bg1"/>
          </a:solidFill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7311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0018C1-E88C-A521-446A-6F2F6BFE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BST?</a:t>
            </a:r>
          </a:p>
        </p:txBody>
      </p:sp>
    </p:spTree>
    <p:extLst>
      <p:ext uri="{BB962C8B-B14F-4D97-AF65-F5344CB8AC3E}">
        <p14:creationId xmlns:p14="http://schemas.microsoft.com/office/powerpoint/2010/main" val="121089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</a:t>
            </a:r>
            <a:br>
              <a:rPr lang="en-US"/>
            </a:br>
            <a:r>
              <a:rPr lang="en-US" sz="3600"/>
              <a:t>(of an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53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7A48-ED8C-683E-3311-D345D211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FEDA22-40DB-DE90-5326-AD8839BF94FC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BB5D5-C34B-6275-F81B-8D7E45E2C9BA}"/>
              </a:ext>
            </a:extLst>
          </p:cNvPr>
          <p:cNvSpPr txBox="1"/>
          <p:nvPr/>
        </p:nvSpPr>
        <p:spPr>
          <a:xfrm>
            <a:off x="110684" y="1187573"/>
            <a:ext cx="421365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8F15E13-B47E-A70B-E2C5-01E15D9BFEC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3CB4E2-8565-DCC4-4E3D-78D834595B78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45F348-2E80-C402-B0E6-A527C3E5D8E4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EAF01D-2721-79FF-EAA4-BD70BA2BBDB1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4C83F3-5822-ECCC-8DB2-9DD0D9DAF067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7E07D9B-8FD0-ACF1-0EEF-4694B121458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8454F-8812-A85D-1DA4-EB9EE0ADEA64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029DC93-864C-1287-7AC8-88FEFBE65DC5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C9E678-3EEB-AD0A-AB7A-3112B6E9756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0EDB083-30E0-E875-F6E4-F403D6E1061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39AA82-3B03-5BB3-E45E-E5E48F14FF42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054722-0E89-AF83-D35A-760D9F1A32BF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4193E17-D184-40B9-FDC1-9486A554FF5B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785039A-AB9E-D31E-1F30-0D20E6585C3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FB4CEFE-A742-1DA2-ECF3-6AE6763E5F74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BD0381D-4909-50FC-9232-08104929DAC2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870048B-04BD-0CE7-BB74-7272D5962636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78ACF-A68C-8B13-FF7A-3F941E2209AE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B2095E5-C824-2407-9F36-36BAF8B33476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A85BCFE-C5FF-16BE-79E8-0956C66CB4A0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A74E851-27FE-8CE0-E285-3326DF93CEB1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C5AD605-6EB4-3B14-4A79-4E4444B91D6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983CDAB-7171-378A-B1CC-68A55F36189F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F48E55B-7A1C-D6CA-4A8F-1DC87A6F9847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5A07C6D-B508-8FE8-4923-E503A5658BBE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CD93FC-688A-A9C8-9C9B-4D4BEF78B49A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9117A5-7C41-E69F-D9AD-93F9DACD8FCE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F1A6EDE-24E8-FFA4-F5EE-154620B311B8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6FC747-A52D-B8C0-A20D-B99283B84B2C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303F1B4-154F-FF36-C12B-92F6B43F6327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BA2918F-7FA9-7819-8BE2-32C0DC07E6E8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088979-4F95-D873-39F5-07D3EB7D06F3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FBC30B8-316F-B9AB-DEA8-EFE768D3B27B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13F7701-5E00-D7DF-F9BE-2BDBA8E01744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EE74BE9-AD2B-B4C8-C9A1-7F07274697F0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5056364-A896-AABD-1F73-6108D7862E72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5CFB1EF-58D9-9F39-1276-1697C265C805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72976FA-7F3C-E05E-ACA5-198CFE25C2CE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20A0C21-F8F0-35A9-36CF-E590D6B5106F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E320544-8CDD-853A-28A6-C1263C8D71F0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2C6D8CC-AF27-23B4-D5BA-D4BE14856569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7CDBF3-BB58-0601-86B3-E7C7B966B750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AABF403-918F-AA35-2996-142D45531E0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1E4A783-DD65-D5CE-CFAE-F9CB0C30C251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C1B7F8-07EE-C7FC-406C-C88004AC63D3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FB09EBA-7444-A079-3D0C-AF50CC0D70D5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30CEE48-E14C-9FD2-2042-19C9E1789C34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C3AFCAF-C9EE-38FA-B8BF-AB8D46039AD4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6C1F959-4FA9-3D8B-28E9-AAC18A603AC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2F654A3-8307-0B45-3894-DDFCC17E9CAF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B8EAAF2-F861-769A-0357-41035B2C3624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2F27F3-D58E-628C-0885-65D5CFA4A32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8FA1684E-5145-3E11-8A40-8F84D7C2991D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8731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CBA2-8082-9B62-7142-C4EBA2DF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81BD7D8-CEBF-3EA3-27E6-F9C8E84E1D46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986217-CEEE-B3B6-F893-C8996BA69DA0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151C15-5951-FA2F-1896-B7AEF28333F5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A6BE1B-767D-850A-C884-9B7417DD7BE1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585F550-FFD8-6D6F-57B7-38B3304E5415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77D8447-92E8-4BD4-21C8-9081F9AE5408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6E8E53-BAEC-582B-A25F-BD65E9F5A850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FC421-F875-AA5E-EC4E-A21B79E84098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97DCAA-24EF-60D7-9445-F62874D4DFDB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1F378D6-BF5B-AEF0-2DB7-2485CBA34B1B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24A414-E356-A64E-390A-91CDC6957CC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B80579B-2F53-697C-9A01-CAF62F4D7478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104A098-CBCB-5C1E-A0F9-5662BB746E41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1F2FC8-4E6B-048F-FA50-08FE9A74A225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6F808C1-8B2E-FE61-3A25-DE95007FD7EC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F514D2-1EE7-4344-AA52-A3A50FB4335A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C54C9B-4A1A-B639-B303-CA8B004A7F05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18B86E-98E6-0A16-AF16-B098BC2D7F5E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2E6C873-865A-406C-060A-889F04FB01D7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8B9D31-8394-6048-0E4E-DE17AD22BF1D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9B785F-3B9A-ACD7-B5BD-615592E8EE48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A8015B9-49E5-00DB-BB42-BEDEC14442FD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CD42FD4-5255-FAB5-04BB-FE73BF222B33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A40BA1-D1F2-46C2-D9BA-5D291DA97D48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971E1A9-F8AE-FB70-B270-BBDF7D286AFE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B831A9C-53F0-53D3-00DE-E86AFFD9DD86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80B11A4-CF15-2CC2-730D-55A6DCB41310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9A5512-A1AE-8B42-6CB3-528A67D0E545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311526F-9FB4-E388-1C71-2C1739C53534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736330-5081-B7A9-4FC2-F098DC5E9B7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25FA814-EE54-CE26-7BF8-F53B70C353EE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85B7114-0E56-EBF5-BFEE-0EE998B6F5C2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C8F7E6-A7C3-8FA5-BB7E-A36AAFF963B1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43DA722-57B4-8BBE-A3B9-A10E14CA6047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743C724-9B9B-659C-5D84-290AE2DE20D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147D5CF-9508-79D8-4A06-A3118578A4C3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D846133-CAA5-45C2-D16B-50737DF11CED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CCA1FF0-8C5C-4223-72E4-3F77F702F524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CD4C813-2F73-69EF-68B6-B2BDD9C63161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171B274-1007-4CDB-10CB-27922BA9F003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896F6B5-EDC6-57A2-11E8-433FD2AFAA25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F0927BF-D7DF-74A1-BEED-6AFE50B900FB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B85ECBB-4188-5865-94BB-77E0E6F87ECC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6CDCF11-E8B7-96E0-B5DF-9A7421AB7C28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24AB89F-CF12-8247-EE51-5EBA348BF915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1C9E0C-0D25-8A1F-10F6-F95448E9A81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8A33DB-6E25-3BB2-0469-5473AC5A669B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12CE0D0-89C6-BD9E-72CD-E79383CEE4E1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FC83EAC-EEDA-3716-6C64-DE9EF718C715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6D5A8B64-7495-09B1-5E39-404BC16B971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D931E5B-9A30-7FFE-82E0-18FAD42E3057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7547FAB-837E-BF98-89E4-FF0B47552387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743CCE6-1978-B883-6B38-CE62391FAFF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8140E-CBCC-AAAD-9C3F-28C5A5C9056E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067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binary search tree)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02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 </a:t>
            </a:r>
            <a:r>
              <a:rPr lang="en-US"/>
              <a:t>"cuts a BST in half" over and over</a:t>
            </a:r>
          </a:p>
          <a:p>
            <a:pPr lvl="1"/>
            <a:r>
              <a:rPr lang="en-US" b="1"/>
              <a:t>binary search only works when the binary tree is sorted</a:t>
            </a:r>
            <a:br>
              <a:rPr lang="en-US" b="1"/>
            </a:br>
            <a:r>
              <a:rPr lang="en-US" b="1"/>
              <a:t>(is a binary search tree)</a:t>
            </a:r>
          </a:p>
          <a:p>
            <a:pPr lvl="1"/>
            <a:r>
              <a:rPr lang="en-US"/>
              <a:t>binary search is </a:t>
            </a:r>
            <a:r>
              <a:rPr lang="en-US" b="1"/>
              <a:t>O(log n)</a:t>
            </a:r>
            <a:r>
              <a:rPr lang="en-US"/>
              <a:t> if the tree is "balanced"</a:t>
            </a:r>
            <a:r>
              <a:rPr lang="en-US" b="1"/>
              <a:t> </a:t>
            </a:r>
            <a:r>
              <a:rPr lang="en-US"/>
              <a:t>🙂</a:t>
            </a:r>
          </a:p>
          <a:p>
            <a:pPr lvl="2"/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balanced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means each node's children are similar in height</a:t>
            </a:r>
            <a:b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(intuitive understanding of this is sufficient; will discuss more on Fri)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BBBB7-98CF-AB8D-06C5-3DD847CAEE41}"/>
              </a:ext>
            </a:extLst>
          </p:cNvPr>
          <p:cNvGrpSpPr/>
          <p:nvPr/>
        </p:nvGrpSpPr>
        <p:grpSpPr>
          <a:xfrm>
            <a:off x="1251109" y="3003922"/>
            <a:ext cx="3160312" cy="1898654"/>
            <a:chOff x="1251109" y="3003922"/>
            <a:chExt cx="3160312" cy="189865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058523-5F9F-9177-102D-57F38804B03E}"/>
                </a:ext>
              </a:extLst>
            </p:cNvPr>
            <p:cNvGrpSpPr/>
            <p:nvPr/>
          </p:nvGrpSpPr>
          <p:grpSpPr>
            <a:xfrm>
              <a:off x="1251109" y="3003922"/>
              <a:ext cx="3160312" cy="1393868"/>
              <a:chOff x="1726685" y="2227592"/>
              <a:chExt cx="8727105" cy="3849125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677789-20A8-385D-298C-63A640124469}"/>
                  </a:ext>
                </a:extLst>
              </p:cNvPr>
              <p:cNvCxnSpPr>
                <a:cxnSpLocks/>
                <a:stCxn id="39" idx="3"/>
                <a:endCxn id="40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2E22763-5C90-E277-E2DB-0D723960C9CD}"/>
                  </a:ext>
                </a:extLst>
              </p:cNvPr>
              <p:cNvCxnSpPr>
                <a:cxnSpLocks/>
                <a:stCxn id="39" idx="5"/>
                <a:endCxn id="45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154FABE-BB43-B2B8-FF16-38FEC6F6F42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D3412BB-C8D7-91B8-853F-03E2295F88D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CB213D0-5F21-BD61-9AC0-048ECFBF46A2}"/>
                  </a:ext>
                </a:extLst>
              </p:cNvPr>
              <p:cNvCxnSpPr>
                <a:cxnSpLocks/>
                <a:stCxn id="40" idx="3"/>
                <a:endCxn id="43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18DDB-A73A-7CAB-CE08-682B7FBC687C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01BC637-7D88-48B5-46A8-F4DE927515E9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DB51BF8-FED8-9904-D293-17F1259CB1B7}"/>
                  </a:ext>
                </a:extLst>
              </p:cNvPr>
              <p:cNvCxnSpPr>
                <a:cxnSpLocks/>
                <a:stCxn id="45" idx="3"/>
                <a:endCxn id="48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DF934E0-ACD7-BEF2-4875-CFE50C44B409}"/>
                  </a:ext>
                </a:extLst>
              </p:cNvPr>
              <p:cNvCxnSpPr>
                <a:cxnSpLocks/>
                <a:stCxn id="45" idx="5"/>
                <a:endCxn id="49" idx="0"/>
              </p:cNvCxnSpPr>
              <p:nvPr/>
            </p:nvCxnSpPr>
            <p:spPr>
              <a:xfrm>
                <a:off x="5196049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5BBB2B1-51BB-89C4-5195-99CA97257930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3A8118-3F82-A167-4E39-E29B098BB2CA}"/>
                  </a:ext>
                </a:extLst>
              </p:cNvPr>
              <p:cNvSpPr/>
              <p:nvPr/>
            </p:nvSpPr>
            <p:spPr>
              <a:xfrm>
                <a:off x="5196049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173992B-D7C2-CA8E-F82F-AAE3D6A620A2}"/>
                  </a:ext>
                </a:extLst>
              </p:cNvPr>
              <p:cNvCxnSpPr>
                <a:cxnSpLocks/>
                <a:stCxn id="52" idx="3"/>
                <a:endCxn id="53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D5C904D-2E05-50FD-ED34-1C4C55115F36}"/>
                  </a:ext>
                </a:extLst>
              </p:cNvPr>
              <p:cNvCxnSpPr>
                <a:cxnSpLocks/>
                <a:stCxn id="52" idx="5"/>
                <a:endCxn id="56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7BCBB31-94C1-5476-6106-B3032D015556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B73249D-0A67-2AE7-0AEB-FA57A8E3171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2E2331D-F692-13A3-501E-4AC40224B191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 flipH="1">
                <a:off x="8985379" y="4872354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347E7DB-7313-02CC-3626-E80825EEDA59}"/>
                  </a:ext>
                </a:extLst>
              </p:cNvPr>
              <p:cNvSpPr/>
              <p:nvPr/>
            </p:nvSpPr>
            <p:spPr>
              <a:xfrm>
                <a:off x="8673424" y="5452804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3F5FA11-506F-3378-43A0-ACE6F9EE8B3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956AB1C-C739-8ACF-47BF-2359C57C0C8E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CDBFF88-F886-2DEB-D753-030834C3FF0D}"/>
                  </a:ext>
                </a:extLst>
              </p:cNvPr>
              <p:cNvCxnSpPr>
                <a:cxnSpLocks/>
                <a:stCxn id="57" idx="3"/>
                <a:endCxn id="39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E702CE-30EA-CC64-C2C8-1C452BE1F1E7}"/>
                  </a:ext>
                </a:extLst>
              </p:cNvPr>
              <p:cNvCxnSpPr>
                <a:cxnSpLocks/>
                <a:stCxn id="57" idx="5"/>
                <a:endCxn id="52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AE5EF18-FE55-B43F-480F-5F307758013B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9829877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9621530-35F0-FCA8-6392-AD5FB1D92772}"/>
                  </a:ext>
                </a:extLst>
              </p:cNvPr>
              <p:cNvSpPr/>
              <p:nvPr/>
            </p:nvSpPr>
            <p:spPr>
              <a:xfrm>
                <a:off x="9829877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585380-CD7B-49B7-21C4-E4585139046A}"/>
                </a:ext>
              </a:extLst>
            </p:cNvPr>
            <p:cNvSpPr txBox="1"/>
            <p:nvPr/>
          </p:nvSpPr>
          <p:spPr>
            <a:xfrm>
              <a:off x="1561529" y="4533244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balanced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33E29F-7DCF-DD7F-E97B-FDD3E8659D0F}"/>
              </a:ext>
            </a:extLst>
          </p:cNvPr>
          <p:cNvGrpSpPr/>
          <p:nvPr/>
        </p:nvGrpSpPr>
        <p:grpSpPr>
          <a:xfrm>
            <a:off x="4795002" y="3003922"/>
            <a:ext cx="2552570" cy="1942658"/>
            <a:chOff x="4795002" y="3003922"/>
            <a:chExt cx="2552570" cy="19426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9DEE8CE-6912-3223-7390-2CCA05CAB689}"/>
                </a:ext>
              </a:extLst>
            </p:cNvPr>
            <p:cNvGrpSpPr/>
            <p:nvPr/>
          </p:nvGrpSpPr>
          <p:grpSpPr>
            <a:xfrm>
              <a:off x="5200635" y="3003922"/>
              <a:ext cx="1695210" cy="1382134"/>
              <a:chOff x="1726685" y="2227592"/>
              <a:chExt cx="4681271" cy="381672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76700F-F8FA-6FD7-CBA1-78E764B4D3BC}"/>
                  </a:ext>
                </a:extLst>
              </p:cNvPr>
              <p:cNvCxnSpPr>
                <a:cxnSpLocks/>
                <a:stCxn id="62" idx="3"/>
                <a:endCxn id="6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1198BF-942A-2131-E7D0-AA0A8187DFD3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581AB15-A755-4FAF-84DA-109B4285A06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D3A8AA4-9025-91DD-15A0-25BF6264470A}"/>
                  </a:ext>
                </a:extLst>
              </p:cNvPr>
              <p:cNvCxnSpPr>
                <a:cxnSpLocks/>
                <a:stCxn id="63" idx="3"/>
                <a:endCxn id="6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127CCE-0153-FFB2-3FBF-0FC6E8A4A32E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F87BC7D-029B-DB53-4DF4-D8F23088D4A7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3B2B6D4-C083-59F2-4B31-494EAD496162}"/>
                  </a:ext>
                </a:extLst>
              </p:cNvPr>
              <p:cNvCxnSpPr>
                <a:cxnSpLocks/>
                <a:stCxn id="66" idx="3"/>
                <a:endCxn id="6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4F1114-47A5-2ECC-028E-B112B4AACCED}"/>
                </a:ext>
              </a:extLst>
            </p:cNvPr>
            <p:cNvSpPr txBox="1"/>
            <p:nvPr/>
          </p:nvSpPr>
          <p:spPr>
            <a:xfrm>
              <a:off x="4795002" y="4577248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 balanced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7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01744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BB7C2C-0B7E-0DB8-2F96-9C2A6D06F591}"/>
              </a:ext>
            </a:extLst>
          </p:cNvPr>
          <p:cNvSpPr txBox="1"/>
          <p:nvPr/>
        </p:nvSpPr>
        <p:spPr>
          <a:xfrm>
            <a:off x="5371279" y="146852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2715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98090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C66CE0-8519-54D7-5FA2-82F0549A2DFC}"/>
              </a:ext>
            </a:extLst>
          </p:cNvPr>
          <p:cNvSpPr txBox="1"/>
          <p:nvPr/>
        </p:nvSpPr>
        <p:spPr>
          <a:xfrm>
            <a:off x="7238685" y="2460689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4810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8912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49B25F-9DAD-3989-B15C-CAFC6704C449}"/>
              </a:ext>
            </a:extLst>
          </p:cNvPr>
          <p:cNvSpPr txBox="1"/>
          <p:nvPr/>
        </p:nvSpPr>
        <p:spPr>
          <a:xfrm>
            <a:off x="5989153" y="366055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&lt;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 (brute force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linear search </a:t>
            </a:r>
            <a:r>
              <a:rPr lang="en-US"/>
              <a:t>looks at each element one by one</a:t>
            </a:r>
          </a:p>
          <a:p>
            <a:pPr lvl="1"/>
            <a:r>
              <a:rPr lang="en-US"/>
              <a:t>linear search works whether or not the list is sorted</a:t>
            </a:r>
          </a:p>
          <a:p>
            <a:pPr lvl="1"/>
            <a:r>
              <a:rPr lang="en-US"/>
              <a:t>linear search is </a:t>
            </a:r>
            <a:r>
              <a:rPr lang="en-US" b="1"/>
              <a:t>O(n)</a:t>
            </a:r>
            <a:r>
              <a:rPr lang="en-US"/>
              <a:t> (linear time) 😐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solidFill>
                  <a:srgbClr val="00007F"/>
                </a:solidFill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linearSearch(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for</a:t>
            </a:r>
            <a:r>
              <a:rPr lang="en-US">
                <a:latin typeface="+mj-lt"/>
              </a:rPr>
              <a:t> (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i = 0; i &lt; array.length; ++i)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</a:t>
            </a:r>
            <a:r>
              <a:rPr lang="en-US">
                <a:solidFill>
                  <a:srgbClr val="0000FF"/>
                </a:solidFill>
                <a:latin typeface="+mj-lt"/>
              </a:rPr>
              <a:t>if</a:t>
            </a:r>
            <a:r>
              <a:rPr lang="en-US">
                <a:latin typeface="+mj-lt"/>
              </a:rPr>
              <a:t> (array[i] ==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i;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9B5B6"/>
                </a:solidFill>
                <a:latin typeface="+mj-lt"/>
              </a:rPr>
              <a:t>-1</a:t>
            </a:r>
            <a:r>
              <a:rPr lang="en-US">
                <a:latin typeface="+mj-lt"/>
              </a:rPr>
              <a:t>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}</a:t>
            </a:r>
            <a:endParaRPr lang="en-US" b="1"/>
          </a:p>
          <a:p>
            <a:pPr marL="342886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65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94968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1EF48-46A1-DF6E-8862-E24C79323797}"/>
              </a:ext>
            </a:extLst>
          </p:cNvPr>
          <p:cNvSpPr txBox="1"/>
          <p:nvPr/>
        </p:nvSpPr>
        <p:spPr>
          <a:xfrm>
            <a:off x="6430179" y="4868589"/>
            <a:ext cx="172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==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66542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DE843-98C1-4502-C24F-72E02F89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note:</a:t>
            </a:r>
            <a:r>
              <a:rPr lang="en-US"/>
              <a:t> a binary search tree is NOT unique</a:t>
            </a:r>
            <a:br>
              <a:rPr lang="en-US"/>
            </a:br>
            <a:br>
              <a:rPr lang="en-US"/>
            </a:br>
            <a:r>
              <a:rPr lang="en-US" sz="3200"/>
              <a:t>let's look at another BST for the same data!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009133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084476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3304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09202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27157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32453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05593871"/>
      </p:ext>
    </p:extLst>
  </p:cSld>
  <p:clrMapOvr>
    <a:masterClrMapping/>
  </p:clrMapOvr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107476</TotalTime>
  <Words>13950</Words>
  <Application>Microsoft Macintosh PowerPoint</Application>
  <PresentationFormat>On-screen Show (16:9)</PresentationFormat>
  <Paragraphs>3797</Paragraphs>
  <Slides>609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609</vt:i4>
      </vt:variant>
    </vt:vector>
  </HeadingPairs>
  <TitlesOfParts>
    <vt:vector size="619" baseType="lpstr">
      <vt:lpstr>Arial</vt:lpstr>
      <vt:lpstr>Calibri</vt:lpstr>
      <vt:lpstr>Comic Sans MS</vt:lpstr>
      <vt:lpstr>Consolas</vt:lpstr>
      <vt:lpstr>Segoe UI Emoji</vt:lpstr>
      <vt:lpstr>System Font Regular</vt:lpstr>
      <vt:lpstr>Times New Roman</vt:lpstr>
      <vt:lpstr>Wingdings</vt:lpstr>
      <vt:lpstr>Zapfino</vt:lpstr>
      <vt:lpstr>Jim</vt:lpstr>
      <vt:lpstr>Week10a</vt:lpstr>
      <vt:lpstr>[record lecture]</vt:lpstr>
      <vt:lpstr>review: sorted</vt:lpstr>
      <vt:lpstr>sorted</vt:lpstr>
      <vt:lpstr>sorted</vt:lpstr>
      <vt:lpstr>search</vt:lpstr>
      <vt:lpstr>search</vt:lpstr>
      <vt:lpstr>linear search (of an array / array list)</vt:lpstr>
      <vt:lpstr>linear search (brute force search)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PowerPoint Presentation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if we know that an array is sorted... can we search it faster?</vt:lpstr>
      <vt:lpstr>yes 🚀</vt:lpstr>
      <vt:lpstr>unless it's a linked list 💀</vt:lpstr>
      <vt:lpstr>binary search (of a array / array list)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☠️ implementating binary search is surprisingly tricky!  make sure you test thoroughly!</vt:lpstr>
      <vt:lpstr>✨ hint: binary search [1  2  4  5  6  8  9  10  11  13  15  16  17  18  19]</vt:lpstr>
      <vt:lpstr>review:  binary tree</vt:lpstr>
      <vt:lpstr>binary tree</vt:lpstr>
      <vt:lpstr>binary tree</vt:lpstr>
      <vt:lpstr>🧠 can a linked list be seen as a binary tree?</vt:lpstr>
      <vt:lpstr>technically, yes (assuming no cycles) all nodes have &lt;= 2 children (tail has 0 children, all other nodes have 1 child)</vt:lpstr>
      <vt:lpstr>ordered binary tree</vt:lpstr>
      <vt:lpstr>(ordered) binary tree</vt:lpstr>
      <vt:lpstr>(ordered) binary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is it a BST?</vt:lpstr>
      <vt:lpstr>PowerPoint Presentation</vt:lpstr>
      <vt:lpstr>PowerPoint Presentation</vt:lpstr>
      <vt:lpstr>binary search (of a binary search tree)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note: a binary search tree is NOT unique  let's look at another BST for the same data!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...</vt:lpstr>
      <vt:lpstr>life lesson: it is important that your binary search tree is ✨balanced✨  (otherwise your "binary search" degrades into linear search of a linked list ☹️)</vt:lpstr>
      <vt:lpstr>adding a new node to a binary search tree (the naive (simple but bad) method)</vt:lpstr>
      <vt:lpstr>for a binary search tree, add starts out just like search</vt:lpstr>
      <vt:lpstr>just keep going until you hit a null node  put the new node there 🙂👍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is this approach to adding a new node good?  hint: no.</vt:lpstr>
      <vt:lpstr>self-balancing binary search trees  note: hard to implement</vt:lpstr>
      <vt:lpstr>PowerPoint Presentation</vt:lpstr>
      <vt:lpstr>uses of binary search trees</vt:lpstr>
      <vt:lpstr>tree map (implement a map)</vt:lpstr>
      <vt:lpstr>binary tree depth-first traversal orders</vt:lpstr>
      <vt:lpstr>binary tree depth-first traversal orders</vt:lpstr>
      <vt:lpstr>depth-first traversal orders (of a binary tree)</vt:lpstr>
      <vt:lpstr>PowerPoint Presentation</vt:lpstr>
      <vt:lpstr>PowerPoint Presentation</vt:lpstr>
      <vt:lpstr>PowerPoint Presentation</vt:lpstr>
      <vt:lpstr>PowerPoint Presentation</vt:lpstr>
      <vt:lpstr>record LEC-02</vt:lpstr>
      <vt:lpstr>something to ponder: what will this pseducode do?  binarySearchTree = BinarySearchTree() array = [ 1, 2, 5, 6, 7, 9, 12, 17 ] for element in array:     binarySearchTree.add(element) </vt:lpstr>
      <vt:lpstr>TODO (Jim): Live-code traversal orders (Feel free to follow along or race.)</vt:lpstr>
      <vt:lpstr>heaps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heap interface add(...) &amp; remove() 🐡 ⚓️</vt:lpstr>
      <vt:lpstr>heap interface</vt:lpstr>
      <vt:lpstr>add(...)</vt:lpstr>
      <vt:lpstr>void add(ValueType value);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remove()</vt:lpstr>
      <vt:lpstr>ValueType remove();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PowerPoint Presentation</vt:lpstr>
      <vt:lpstr>record LEC-02</vt:lpstr>
      <vt:lpstr>1 node  height 0</vt:lpstr>
      <vt:lpstr>3 nodes  height 1</vt:lpstr>
      <vt:lpstr>7 nodes  height 2</vt:lpstr>
      <vt:lpstr>15 nodes  height 3</vt:lpstr>
      <vt:lpstr>31 nodes  height 4</vt:lpstr>
      <vt:lpstr>63 nodes  height 5</vt:lpstr>
      <vt:lpstr>summary</vt:lpstr>
      <vt:lpstr>summary</vt:lpstr>
      <vt:lpstr>summary</vt:lpstr>
      <vt:lpstr>TODO (Jim): Let's make a plot.</vt:lpstr>
      <vt:lpstr>PowerPoint Presentation</vt:lpstr>
      <vt:lpstr>log n</vt:lpstr>
      <vt:lpstr>a balanced binary tree has O(log n) height note: the example we just did showed this for a "perfectly balanced" binary tree, but it is also true for just plain ol' balanced binary search trees</vt:lpstr>
      <vt:lpstr>implications: searching a binary search tree is O(log n) </vt:lpstr>
      <vt:lpstr>what does log look like?</vt:lpstr>
      <vt:lpstr>PowerPoint Presentation</vt:lpstr>
      <vt:lpstr>log is the inverse of exponential growth</vt:lpstr>
      <vt:lpstr>y = 2x       </vt:lpstr>
      <vt:lpstr>y = 2x       x = log2 y</vt:lpstr>
      <vt:lpstr>y = 2x       x = log2 y</vt:lpstr>
      <vt:lpstr>y = 2x       x = log2 y</vt:lpstr>
      <vt:lpstr>the change of base formula implies that O(log2 n) = O(log10 n) = ...</vt:lpstr>
      <vt:lpstr>logb n = logd n / logd b</vt:lpstr>
      <vt:lpstr>log2 n = log10 n / log10 2</vt:lpstr>
      <vt:lpstr>log2 n = log10 n / log10 2</vt:lpstr>
      <vt:lpstr>log2 n = c log10 n</vt:lpstr>
      <vt:lpstr>O(log2 n) = O(c log10 n)</vt:lpstr>
      <vt:lpstr>O(log2 n) = O(log10 n)</vt:lpstr>
      <vt:lpstr>O(log2 n)  and  O(log10 n) are the exact same thing</vt:lpstr>
      <vt:lpstr>so you can just say O(log n) and not worry about it 🙂👍</vt:lpstr>
      <vt:lpstr>binary search tree details</vt:lpstr>
      <vt:lpstr>self-balancing binary search trees</vt:lpstr>
      <vt:lpstr>life lesson: it is important that your binary search tree is ✨balanced✨ (otherwise things starts to look a lot like linear search on a linked list ☹️)</vt:lpstr>
      <vt:lpstr>PowerPoint Presentation</vt:lpstr>
      <vt:lpstr>self-balancing binary search trees are very cool but painful to implement</vt:lpstr>
      <vt:lpstr>heap details</vt:lpstr>
      <vt:lpstr>heap application: priority queue</vt:lpstr>
      <vt:lpstr>review: queue</vt:lpstr>
      <vt:lpstr>review: queue</vt:lpstr>
      <vt:lpstr>review: queue</vt:lpstr>
      <vt:lpstr>review: queue</vt:lpstr>
      <vt:lpstr>review: queue</vt:lpstr>
      <vt:lpstr>review: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a heap's remove() function removes the node with maximum value</vt:lpstr>
      <vt:lpstr>a priority queue's remove() function removes the element with highest priority</vt:lpstr>
      <vt:lpstr>PowerPoint Presentation</vt:lpstr>
      <vt:lpstr>heap application: (implicit) heapsort</vt:lpstr>
      <vt:lpstr>because a heap is an always-complete binary tree, we can store a heap "implicitly" as an array using a breadth-first (level-order) traversal!</vt:lpstr>
      <vt:lpstr>this lets us do in-place heapsort!       (using only swaps)</vt:lpstr>
      <vt:lpstr>1. build a heap by calling add(...)     over and over 2. deconstruct the heap by calling    remove() over and over</vt:lpstr>
      <vt:lpstr>[ 7 3 2 4 6 1 8 5 9 ]</vt:lpstr>
      <vt:lpstr>[ 7 3 2 4 6 1 8 5 9 ]</vt:lpstr>
      <vt:lpstr>[ 7 3 2 4 6 1 8 5 9 ]</vt:lpstr>
      <vt:lpstr>[ 7 3 2 4 6 1 8 5 9 ]</vt:lpstr>
      <vt:lpstr>[ 7 3 2 4 6 1 8 5 9 ]</vt:lpstr>
      <vt:lpstr>[ 7 4 2 3 6 1 8 5 9 ]</vt:lpstr>
      <vt:lpstr>[ 7 4 2 3 6 1 8 5 9 ]</vt:lpstr>
      <vt:lpstr>[ 7 4 2 3 6 1 8 5 9 ]</vt:lpstr>
      <vt:lpstr>[ 7 6 2 3 4 1 8 5 9 ]</vt:lpstr>
      <vt:lpstr>[ 7 6 2 3 4 1 8 5 9 ]</vt:lpstr>
      <vt:lpstr>[ 7 6 2 3 4 1 8 5 9 ]</vt:lpstr>
      <vt:lpstr>[ 7 6 2 3 4 1 8 5 9 ]</vt:lpstr>
      <vt:lpstr>[ 7 6 8 3 4 1 2 5 9 ]</vt:lpstr>
      <vt:lpstr>[ 8 6 7 3 4 1 2 5 9 ]</vt:lpstr>
      <vt:lpstr>[ 8 6 7 3 4 1 2 5 9 ]</vt:lpstr>
      <vt:lpstr>[ 8 6 7 3 4 1 2 5 9 ]</vt:lpstr>
      <vt:lpstr>[ 8 6 7 5 4 1 2 3 9 ]</vt:lpstr>
      <vt:lpstr>[ 8 6 7 5 4 1 2 3 9 ]</vt:lpstr>
      <vt:lpstr>[ 8 6 7 5 4 1 2 3 9 ]</vt:lpstr>
      <vt:lpstr>[ 8 6 7 9 4 1 2 3 5 ]</vt:lpstr>
      <vt:lpstr>[ 8 9 7 6 4 1 2 3 5 ]</vt:lpstr>
      <vt:lpstr>[ 9 8 7 6 4 1 2 3 5 ]</vt:lpstr>
      <vt:lpstr>[ 9 8 7 6 4 1 2 3 5 ]</vt:lpstr>
      <vt:lpstr>[ 9 8 7 6 4 1 2 3 5 ]</vt:lpstr>
      <vt:lpstr>[ 5 8 7 6 4 1 2 3 9 ]</vt:lpstr>
      <vt:lpstr>[ 8 5 7 6 4 1 2 3 9 ]</vt:lpstr>
      <vt:lpstr>[ 8 6 7 5 4 1 2 3 9 ]</vt:lpstr>
      <vt:lpstr>[ 8 6 7 5 4 1 2 3 9 ]</vt:lpstr>
      <vt:lpstr>[ 8 6 7 5 4 1 2 3 9 ]</vt:lpstr>
      <vt:lpstr>[ 3 6 7 5 4 1 2 8 9 ]</vt:lpstr>
      <vt:lpstr>[ 7 6 3 5 4 1 2 8 9 ]</vt:lpstr>
      <vt:lpstr>[ 7 6 3 5 4 1 2 8 9 ]</vt:lpstr>
      <vt:lpstr>[ 7 6 3 5 4 1 2 8 9 ]</vt:lpstr>
      <vt:lpstr>[ 2 6 3 5 4 1 7 8 9 ]</vt:lpstr>
      <vt:lpstr>[ 6 2 3 5 4 1 7 8 9 ]</vt:lpstr>
      <vt:lpstr>[ 6 5 3 2 4 1 7 8 9 ]</vt:lpstr>
      <vt:lpstr>[ 6 5 3 2 4 1 7 8 9 ]</vt:lpstr>
      <vt:lpstr>[ 6 5 3 2 4 1 7 8 9 ]</vt:lpstr>
      <vt:lpstr>[ 1 5 3 2 4 6 7 8 9 ]</vt:lpstr>
      <vt:lpstr>[ 5 1 3 2 4 6 7 8 9 ]</vt:lpstr>
      <vt:lpstr>[ 5 4 3 2 1 6 7 8 9 ]</vt:lpstr>
      <vt:lpstr>[ 5 4 3 2 1 6 7 8 9 ]</vt:lpstr>
      <vt:lpstr>[ 5 4 3 2 1 6 7 8 9 ]</vt:lpstr>
      <vt:lpstr>[ 1 4 3 2 5 6 7 8 9 ]</vt:lpstr>
      <vt:lpstr>[ 4 1 3 2 5 6 7 8 9 ]</vt:lpstr>
      <vt:lpstr>[ 4 2 3 1 5 6 7 8 9 ]</vt:lpstr>
      <vt:lpstr>[ 4 2 3 1 5 6 7 8 9 ]</vt:lpstr>
      <vt:lpstr>[ 4 2 3 1 5 6 7 8 9 ]</vt:lpstr>
      <vt:lpstr>[ 1 2 3 4 5 6 7 8 9 ]</vt:lpstr>
      <vt:lpstr>[ 3 2 1 4 5 6 7 8 9 ]</vt:lpstr>
      <vt:lpstr>[ 3 2 1 4 5 6 7 8 9 ]</vt:lpstr>
      <vt:lpstr>[ 3 2 1 4 5 6 7 8 9 ]</vt:lpstr>
      <vt:lpstr>[ 1 2 3 4 5 6 7 8 9 ]</vt:lpstr>
      <vt:lpstr>[ 2 1 3 4 5 6 7 8 9 ]</vt:lpstr>
      <vt:lpstr>[ 2 1 3 4 5 6 7 8 9 ]</vt:lpstr>
      <vt:lpstr>[ 2 1 3 4 5 6 7 8 9 ]</vt:lpstr>
      <vt:lpstr>[ 1 2 3 4 5 6 7 8 9 ]</vt:lpstr>
      <vt:lpstr>[ 1 2 3 4 5 6 7 8 9 ]</vt:lpstr>
      <vt:lpstr>[ 1 2 3 4 5 6 7 8 9 ]</vt:lpstr>
      <vt:lpstr>[ 1 2 3 4 5 6 7 8 9 ]</vt:lpstr>
      <vt:lpstr>gamedev update (switch to other laptop)</vt:lpstr>
      <vt:lpstr>avl tree red black tree anchor   n vs. log n priority queue (club analogy) log(n) time implicit heap  robots/games</vt:lpstr>
      <vt:lpstr>space complexity</vt:lpstr>
      <vt:lpstr>john's robots tree algorithm</vt:lpstr>
      <vt:lpstr>PowerPoint Presentation</vt:lpstr>
      <vt:lpstr>PowerPoint Presentation</vt:lpstr>
      <vt:lpstr>PowerPoint Presentation</vt:lpstr>
      <vt:lpstr>linked lists</vt:lpstr>
      <vt:lpstr>(p)review: list interface</vt:lpstr>
      <vt:lpstr>list interface</vt:lpstr>
      <vt:lpstr>list interface (cont.)</vt:lpstr>
      <vt:lpstr>a few weeks ago, we implemented the list interface using an array  the array list</vt:lpstr>
      <vt:lpstr>this week, we will implement the list interface using nodes with "links" (references) to other nodes  this will be called a linked list</vt:lpstr>
      <vt:lpstr>note</vt:lpstr>
      <vt:lpstr>today we will be discussing the simplest possible linked list  (LinkedList literally just has a reference to Node head.)</vt:lpstr>
      <vt:lpstr>🐍</vt:lpstr>
      <vt:lpstr>some other implementations are possible. some will be faster than this one.</vt:lpstr>
      <vt:lpstr>for linked lists, do NOT memorize big O runtimes out of context</vt:lpstr>
      <vt:lpstr>why are we doing this?</vt:lpstr>
      <vt:lpstr>A: it will be cool to see two very different implementations of the same interface ☃️</vt:lpstr>
      <vt:lpstr>B: linked lists will prepare us for trees and graphs🌳</vt:lpstr>
      <vt:lpstr>C: linked lists are incredibly FUNdaMENTAL 🥳  (for us, as fundamental as arrays)</vt:lpstr>
      <vt:lpstr>D: linked lists are actually big O better (than array lists) in very specific cases</vt:lpstr>
      <vt:lpstr>E: linked lists are actually really, really important (especially in the C programming language)</vt:lpstr>
      <vt:lpstr>PowerPoint Presentation</vt:lpstr>
      <vt:lpstr>linked list</vt:lpstr>
      <vt:lpstr>PowerPoint Presentation</vt:lpstr>
      <vt:lpstr>PowerPoint Presentation</vt:lpstr>
      <vt:lpstr>PowerPoint Presentation</vt:lpstr>
      <vt:lpstr>linked list</vt:lpstr>
      <vt:lpstr>linked list</vt:lpstr>
      <vt:lpstr>example: addFront(value)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same thing but with labels instead of arrows for head and tmp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PowerPoint Presentation</vt:lpstr>
      <vt:lpstr>PowerPoint Presentation</vt:lpstr>
      <vt:lpstr>example: remove</vt:lpstr>
      <vt:lpstr>remove</vt:lpstr>
      <vt:lpstr>remove</vt:lpstr>
      <vt:lpstr>remove</vt:lpstr>
      <vt:lpstr>remove</vt:lpstr>
      <vt:lpstr>remove</vt:lpstr>
      <vt:lpstr>remove</vt:lpstr>
      <vt:lpstr>remove</vt:lpstr>
      <vt:lpstr>remove</vt:lpstr>
      <vt:lpstr>where did the middle node go? - way back when...we created it using new - then we just like..."stopped referring to it" - is it gone now? 😥</vt:lpstr>
      <vt:lpstr>🚛it has been garbage collected</vt:lpstr>
      <vt:lpstr>[board discussion of "no directed path from stack to the node"]</vt:lpstr>
      <vt:lpstr>big O runtimes</vt:lpstr>
      <vt:lpstr>what is the big O runtime of size()? [pointing activity]</vt:lpstr>
      <vt:lpstr>O(n) 😢</vt:lpstr>
      <vt:lpstr>singly-linked list worst case runtimes</vt:lpstr>
      <vt:lpstr>beyond big O runtime</vt:lpstr>
      <vt:lpstr>what does this actually look like in memory?</vt:lpstr>
      <vt:lpstr>PowerPoint Presentation</vt:lpstr>
      <vt:lpstr>PowerPoint Presentation</vt:lpstr>
      <vt:lpstr>what does this mean?  cons? ☹️  pros? 🙂 (how is this very different than an array list?)</vt:lpstr>
      <vt:lpstr>https://x.com/_kzr/status/1672497446705037312</vt:lpstr>
      <vt:lpstr>PowerPoint Presentation</vt:lpstr>
      <vt:lpstr>PowerPoint Presentation</vt:lpstr>
      <vt:lpstr>PowerPoint Presentation</vt:lpstr>
      <vt:lpstr>🐍</vt:lpstr>
      <vt:lpstr>linked lisssssst</vt:lpstr>
      <vt:lpstr>PowerPoint Presentation</vt:lpstr>
      <vt:lpstr>[record lecture]</vt:lpstr>
      <vt:lpstr>LinkedList review</vt:lpstr>
      <vt:lpstr>runtimes</vt:lpstr>
      <vt:lpstr> worst case singly-linked list runtimes</vt:lpstr>
      <vt:lpstr>additional warmup: prepending a list</vt:lpstr>
      <vt:lpstr>example</vt:lpstr>
      <vt:lpstr>example</vt:lpstr>
      <vt:lpstr>example</vt:lpstr>
      <vt:lpstr>example </vt:lpstr>
      <vt:lpstr>example</vt:lpstr>
      <vt:lpstr>example</vt:lpstr>
      <vt:lpstr>example</vt:lpstr>
      <vt:lpstr>example</vt:lpstr>
      <vt:lpstr>example</vt:lpstr>
      <vt:lpstr>example</vt:lpstr>
      <vt:lpstr>🧠 was that faster than calling addFront() n times? 🧠 same big O or different big O? (if we were to call it many times)</vt:lpstr>
      <vt:lpstr>🧠 was that faster than calling addFront() n times? yes (only updated head once)  🧠 same big O or different big O? same (still have to "hook up" O(n) references)</vt:lpstr>
      <vt:lpstr>[implement LinkedList]</vt:lpstr>
      <vt:lpstr>[implement LinkedList]</vt:lpstr>
      <vt:lpstr>size()</vt:lpstr>
      <vt:lpstr>[ implement size()  poorly ]</vt:lpstr>
      <vt:lpstr>[ implement size()  poorly ]</vt:lpstr>
      <vt:lpstr>joyful implementation of size</vt:lpstr>
      <vt:lpstr>PowerPoint Presentation</vt:lpstr>
      <vt:lpstr>size()</vt:lpstr>
      <vt:lpstr>while way more efficient, this approach is perhaps a bit spooky 👻  multiple functions are now also responsible for carefully modifying an instance variable (mess up, and any code that depends on size will be very weirdly broken)</vt:lpstr>
      <vt:lpstr>note: the A homework doesn't use size at all</vt:lpstr>
      <vt:lpstr>but if you were going to implement/use the list's size... i would start with size() as a function, get everything working perfectly, and only then carefully turn it into an instance variable 🙂👍</vt:lpstr>
      <vt:lpstr>(it's this thing again)</vt:lpstr>
      <vt:lpstr>tail reference</vt:lpstr>
      <vt:lpstr>singly-linked list with reference to tail</vt:lpstr>
      <vt:lpstr> singly-linked list with reference to tail worst case runtimes</vt:lpstr>
      <vt:lpstr>doubly-linked list</vt:lpstr>
      <vt:lpstr>singly- vs. doubly-linked</vt:lpstr>
      <vt:lpstr>singly-linked list</vt:lpstr>
      <vt:lpstr>doubly-linked list</vt:lpstr>
      <vt:lpstr> 🤷</vt:lpstr>
      <vt:lpstr>PowerPoint Presentation</vt:lpstr>
      <vt:lpstr>runtimes</vt:lpstr>
      <vt:lpstr> worst case doubly-linked list runtimes</vt:lpstr>
      <vt:lpstr>a doubly-linked list is a great way to implement a deque (double-ended queue)</vt:lpstr>
      <vt:lpstr>Week08c</vt:lpstr>
      <vt:lpstr>pre-reg</vt:lpstr>
      <vt:lpstr>237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in C</vt:lpstr>
      <vt:lpstr>in C, we often get to choose whether to allocate memory on the stack or the heap </vt:lpstr>
      <vt:lpstr>memory allocation</vt:lpstr>
      <vt:lpstr>256</vt:lpstr>
      <vt:lpstr>PowerPoint Presentation</vt:lpstr>
      <vt:lpstr>334</vt:lpstr>
      <vt:lpstr>PowerPoint Presentation</vt:lpstr>
      <vt:lpstr>PowerPoint Presentation</vt:lpstr>
      <vt:lpstr>something fun?</vt:lpstr>
      <vt:lpstr>fun friday menu - jim rants about comments and syntax highlighting - jim continues codeing (some of) microsoft paint from scratch - jim updates you on his CAD software - jim show and tells about his favorite element - jim reads aloud from grugbrain.dev - jim reads aloud from vim creep - jim reads aloud from hexing the technical interview - jim reads aloud from the truth about lisp - jim reads aloud from the worst API ever made</vt:lpstr>
      <vt:lpstr>midterm</vt:lpstr>
      <vt:lpstr>common areas of struggle</vt:lpstr>
      <vt:lpstr>question 1</vt:lpstr>
      <vt:lpstr>}</vt:lpstr>
      <vt:lpstr>}</vt:lpstr>
      <vt:lpstr>}</vt:lpstr>
      <vt:lpstr>question 3</vt:lpstr>
      <vt:lpstr>question 5</vt:lpstr>
      <vt:lpstr>question 6</vt:lpstr>
      <vt:lpstr>results</vt:lpstr>
      <vt:lpstr>summay</vt:lpstr>
      <vt:lpstr>PowerPoint Presentation</vt:lpstr>
      <vt:lpstr>thoughts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Week09b</vt:lpstr>
      <vt:lpstr>[address the election?]</vt:lpstr>
      <vt:lpstr>[record lecture]</vt:lpstr>
      <vt:lpstr>☠️ for-each loop</vt:lpstr>
      <vt:lpstr>☠️ 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can be convenient but...</vt:lpstr>
      <vt:lpstr>you never *need* a for-each loop (some languages don't even have one)</vt:lpstr>
      <vt:lpstr>☠️ for-each loops can get you into trouble if you don't fully understand how references and Objects work in Java</vt:lpstr>
      <vt:lpstr>☠️ for-each loop dangers</vt:lpstr>
      <vt:lpstr>☠️ for-each loop dangers</vt:lpstr>
      <vt:lpstr>☠️ for-each loop for iterating over a String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breadth-first     vs.  (pre-order) depth-first</vt:lpstr>
      <vt:lpstr>breadth-first     vs.  (pre-order) depth-first</vt:lpstr>
      <vt:lpstr>breadth-first     vs.  (pre-order) depth-first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explanation</vt:lpstr>
      <vt:lpstr>Week09c</vt:lpstr>
      <vt:lpstr>[record lecture]</vt:lpstr>
      <vt:lpstr>Terrific Tree Traversal Tutorial treview</vt:lpstr>
      <vt:lpstr>traverseBreadthFirst</vt:lpstr>
      <vt:lpstr>traversePreOrderDepthFirst</vt:lpstr>
      <vt:lpstr>example: two a-maze-ing mazes</vt:lpstr>
      <vt:lpstr>maze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maze B</vt:lpstr>
      <vt:lpstr>PowerPoint Presentation</vt:lpstr>
      <vt:lpstr>PowerPoint Presentation</vt:lpstr>
      <vt:lpstr>PowerPoint Presentation</vt:lpstr>
      <vt:lpstr>[worms world party]</vt:lpstr>
      <vt:lpstr>trees vs. graphs</vt:lpstr>
      <vt:lpstr>the problem with naively traversing a graph</vt:lpstr>
      <vt:lpstr>directed cycles (loops) in the graph will create infinite loops in your code</vt:lpstr>
      <vt:lpstr>[example (live coding)]</vt:lpstr>
      <vt:lpstr>how to traverse a graph</vt:lpstr>
      <vt:lpstr>to traverse a graph, you need to keep track of which nodes you have visited</vt:lpstr>
      <vt:lpstr>example: traversing a graph with  a directed cycle  </vt:lpstr>
      <vt:lpstr>example: flood fill 🪣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695</cp:revision>
  <cp:lastPrinted>2024-11-11T16:09:35Z</cp:lastPrinted>
  <dcterms:created xsi:type="dcterms:W3CDTF">2023-06-11T17:47:53Z</dcterms:created>
  <dcterms:modified xsi:type="dcterms:W3CDTF">2024-11-11T16:12:06Z</dcterms:modified>
</cp:coreProperties>
</file>